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Многонациональность как основа федеративного устройства России" id="{4D076BC8-CAD2-B14F-8BA4-3B3B343F0571}">
          <p14:sldIdLst>
            <p14:sldId id="2561"/>
            <p14:sldId id="2562"/>
          </p14:sldIdLst>
        </p14:section>
        <p14:section name="Многонациональность России: культурное разнообразие и единство" id="{6A4F33D8-D043-B347-9250-91A45FDD75FF}">
          <p14:sldIdLst>
            <p14:sldId id="2563"/>
            <p14:sldId id="2564"/>
            <p14:sldId id="2565"/>
            <p14:sldId id="2566"/>
          </p14:sldIdLst>
        </p14:section>
        <p14:section name="Взаимосвязь многонациональности и федерализма в России" id="{4A15A1B3-CB5A-9D4C-A5D6-97738078A100}">
          <p14:sldIdLst>
            <p14:sldId id="2567"/>
            <p14:sldId id="2568"/>
            <p14:sldId id="2569"/>
            <p14:sldId id="2570"/>
          </p14:sldIdLst>
        </p14:section>
        <p14:section name="Структура федеративного устройства Российской Федерации" id="{BAAA9E3D-7C2B-5F4B-AB01-B76191BD676D}">
          <p14:sldIdLst>
            <p14:sldId id="2571"/>
            <p14:sldId id="2572"/>
            <p14:sldId id="2573"/>
            <p14:sldId id="2574"/>
          </p14:sldIdLst>
        </p14:section>
        <p14:section name="Роль федеральных округов в управлении территорией" id="{C09978D5-DE94-5C47-AEEF-8EB22F995F3F}">
          <p14:sldIdLst>
            <p14:sldId id="2575"/>
            <p14:sldId id="2576"/>
            <p14:sldId id="2577"/>
            <p14:sldId id="2578"/>
          </p14:sldIdLst>
        </p14:section>
        <p14:section name="Новосибирская область: пример многонационального субъекта" id="{20B59B9E-A664-6349-9384-7CDA8AD63828}">
          <p14:sldIdLst>
            <p14:sldId id="2579"/>
            <p14:sldId id="2580"/>
            <p14:sldId id="2581"/>
            <p14:sldId id="2582"/>
          </p14:sldIdLst>
        </p14:section>
        <p14:section name="Заключение" id="{ABE27DF2-EEAD-F140-B910-E5AABBD18FFB}">
          <p14:sldIdLst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567"/>
  </p:normalViewPr>
  <p:slideViewPr>
    <p:cSldViewPr snapToGrid="0">
      <p:cViewPr varScale="1">
        <p:scale>
          <a:sx n="119" d="100"/>
          <a:sy n="119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EBCE77-34EA-5F41-B26A-EAC83AFE9825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DCDE498C-853A-FA44-A8DD-30CD5C4F53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Носитель суверенитета</a:t>
          </a:r>
        </a:p>
      </dgm:t>
    </dgm:pt>
    <dgm:pt modelId="{D10693B1-53DD-D040-BB8B-293F4821FACB}" type="parTrans" cxnId="{4B1D7F7B-C93C-2E4E-9083-B59935AA749E}">
      <dgm:prSet/>
      <dgm:spPr/>
      <dgm:t>
        <a:bodyPr/>
        <a:lstStyle/>
        <a:p>
          <a:endParaRPr lang="ru-RU"/>
        </a:p>
      </dgm:t>
    </dgm:pt>
    <dgm:pt modelId="{0A2B9CFD-BCD5-FB47-926A-9B8ABF8D49C2}" type="sibTrans" cxnId="{4B1D7F7B-C93C-2E4E-9083-B59935AA74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ru-RU"/>
        </a:p>
      </dgm:t>
    </dgm:pt>
    <dgm:pt modelId="{6F9BD6AD-47E9-1143-BBF9-BA5BF0CDD794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Конституция РФ признаёт многонациональный народ источником суверенитета страны, подчёркивая их роль в государственном управлении.</a:t>
          </a:r>
        </a:p>
      </dgm:t>
    </dgm:pt>
    <dgm:pt modelId="{DAA1B050-425A-4645-8798-502EAB49E355}" type="parTrans" cxnId="{2AEE7718-0A8C-0740-A4E7-62204F37A9FE}">
      <dgm:prSet/>
      <dgm:spPr/>
      <dgm:t>
        <a:bodyPr/>
        <a:lstStyle/>
        <a:p>
          <a:endParaRPr lang="ru-RU"/>
        </a:p>
      </dgm:t>
    </dgm:pt>
    <dgm:pt modelId="{A56A25EB-ECAB-FA42-9FEF-BADC28685938}" type="sibTrans" cxnId="{2AEE7718-0A8C-0740-A4E7-62204F37A9FE}">
      <dgm:prSet/>
      <dgm:spPr/>
      <dgm:t>
        <a:bodyPr/>
        <a:lstStyle/>
        <a:p>
          <a:endParaRPr lang="ru-RU"/>
        </a:p>
      </dgm:t>
    </dgm:pt>
    <dgm:pt modelId="{F7E703FE-B680-4D43-9FD1-1E0113E7A4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Единственный источник власти</a:t>
          </a:r>
        </a:p>
      </dgm:t>
    </dgm:pt>
    <dgm:pt modelId="{F0A645B7-9367-7E42-B5FE-BFAE3A9E184B}" type="parTrans" cxnId="{96B596A6-2ED2-DB4D-AEE9-96709FDD45F8}">
      <dgm:prSet/>
      <dgm:spPr/>
      <dgm:t>
        <a:bodyPr/>
        <a:lstStyle/>
        <a:p>
          <a:endParaRPr lang="ru-RU"/>
        </a:p>
      </dgm:t>
    </dgm:pt>
    <dgm:pt modelId="{88DFE58C-F1B1-6741-BB1F-D6EAA8085C5E}" type="sibTrans" cxnId="{96B596A6-2ED2-DB4D-AEE9-96709FDD45F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ru-RU"/>
        </a:p>
      </dgm:t>
    </dgm:pt>
    <dgm:pt modelId="{D81F370B-FC70-F641-B45C-E5886A413E5A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Народ является единственным законным источником власти, что обеспечивает демократическое управление и политическую стабильность.</a:t>
          </a:r>
        </a:p>
      </dgm:t>
    </dgm:pt>
    <dgm:pt modelId="{11B1C676-A56E-AD41-B161-DBFAD57B6BAD}" type="parTrans" cxnId="{4B23D815-C17E-134C-80D9-64E44A8005A7}">
      <dgm:prSet/>
      <dgm:spPr/>
      <dgm:t>
        <a:bodyPr/>
        <a:lstStyle/>
        <a:p>
          <a:endParaRPr lang="ru-RU"/>
        </a:p>
      </dgm:t>
    </dgm:pt>
    <dgm:pt modelId="{CDD743DA-6CCB-FD4D-9372-72D8635A2BF4}" type="sibTrans" cxnId="{4B23D815-C17E-134C-80D9-64E44A8005A7}">
      <dgm:prSet/>
      <dgm:spPr/>
      <dgm:t>
        <a:bodyPr/>
        <a:lstStyle/>
        <a:p>
          <a:endParaRPr lang="ru-RU"/>
        </a:p>
      </dgm:t>
    </dgm:pt>
    <dgm:pt modelId="{19871E7E-0621-3C44-8601-79583D97BA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Этническое многообразие</a:t>
          </a:r>
        </a:p>
      </dgm:t>
    </dgm:pt>
    <dgm:pt modelId="{2A8EAFDC-591A-364E-8E15-B4EDE1E937C8}" type="parTrans" cxnId="{4D3FFAFA-2643-8D49-8E43-2E51E2400FB5}">
      <dgm:prSet/>
      <dgm:spPr/>
      <dgm:t>
        <a:bodyPr/>
        <a:lstStyle/>
        <a:p>
          <a:endParaRPr lang="ru-RU"/>
        </a:p>
      </dgm:t>
    </dgm:pt>
    <dgm:pt modelId="{06D40BE5-2C98-A448-BE7F-A8FFB44C9038}" type="sibTrans" cxnId="{4D3FFAFA-2643-8D49-8E43-2E51E2400FB5}">
      <dgm:prSet/>
      <dgm:spPr/>
      <dgm:t>
        <a:bodyPr/>
        <a:lstStyle/>
        <a:p>
          <a:endParaRPr lang="ru-RU"/>
        </a:p>
      </dgm:t>
    </dgm:pt>
    <dgm:pt modelId="{4DD8415D-ED54-964B-A6B2-BB34C0EC0A3D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Этническое многообразие рассматривается как важный фактор для развития и стабильности Российской Федерации.</a:t>
          </a:r>
        </a:p>
      </dgm:t>
    </dgm:pt>
    <dgm:pt modelId="{D2B2C180-8DBB-574E-B173-78E2782B9AF2}" type="parTrans" cxnId="{9B062670-CCF2-FB4A-A8BB-2CB1FE1CB617}">
      <dgm:prSet/>
      <dgm:spPr/>
      <dgm:t>
        <a:bodyPr/>
        <a:lstStyle/>
        <a:p>
          <a:endParaRPr lang="ru-RU"/>
        </a:p>
      </dgm:t>
    </dgm:pt>
    <dgm:pt modelId="{49937E6B-C645-C847-ACAA-A1675B0B9678}" type="sibTrans" cxnId="{9B062670-CCF2-FB4A-A8BB-2CB1FE1CB617}">
      <dgm:prSet/>
      <dgm:spPr/>
      <dgm:t>
        <a:bodyPr/>
        <a:lstStyle/>
        <a:p>
          <a:endParaRPr lang="ru-RU"/>
        </a:p>
      </dgm:t>
    </dgm:pt>
    <dgm:pt modelId="{6304E05A-64FB-44AE-9CE8-C64A36F3167C}" type="pres">
      <dgm:prSet presAssocID="{8EEBCE77-34EA-5F41-B26A-EAC83AFE9825}" presName="Root" presStyleCnt="0">
        <dgm:presLayoutVars>
          <dgm:dir/>
          <dgm:resizeHandles val="exact"/>
        </dgm:presLayoutVars>
      </dgm:prSet>
      <dgm:spPr/>
    </dgm:pt>
    <dgm:pt modelId="{53DDA13C-E63A-4717-BF14-04D4C7F2C36C}" type="pres">
      <dgm:prSet presAssocID="{DCDE498C-853A-FA44-A8DD-30CD5C4F5329}" presName="Composite" presStyleCnt="0"/>
      <dgm:spPr/>
    </dgm:pt>
    <dgm:pt modelId="{0608FD1A-3F08-48FC-87BE-0D4F76D6E34F}" type="pres">
      <dgm:prSet presAssocID="{DCDE498C-853A-FA44-A8DD-30CD5C4F5329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r="13672" b="-1"/>
          <a:stretch/>
        </a:blipFill>
      </dgm:spPr>
      <dgm:extLst>
        <a:ext uri="{E40237B7-FDA0-4F09-8148-C483321AD2D9}">
          <dgm14:cNvPr xmlns:dgm14="http://schemas.microsoft.com/office/drawing/2010/diagram" id="0" name="" descr="Дюжина разношерстных рук сложилась на вершине американского национального флага."/>
        </a:ext>
      </dgm:extLst>
    </dgm:pt>
    <dgm:pt modelId="{BCB8514B-5EE8-4247-AE6B-3DB1FCA43D8A}" type="pres">
      <dgm:prSet presAssocID="{DCDE498C-853A-FA44-A8DD-30CD5C4F5329}" presName="Subtitle" presStyleLbl="revTx" presStyleIdx="0" presStyleCnt="6">
        <dgm:presLayoutVars>
          <dgm:chMax val="0"/>
          <dgm:bulletEnabled/>
        </dgm:presLayoutVars>
      </dgm:prSet>
      <dgm:spPr/>
    </dgm:pt>
    <dgm:pt modelId="{E2543FF7-8747-45E3-98D7-EF88C9D0C459}" type="pres">
      <dgm:prSet presAssocID="{DCDE498C-853A-FA44-A8DD-30CD5C4F5329}" presName="Description" presStyleLbl="revTx" presStyleIdx="1" presStyleCnt="6">
        <dgm:presLayoutVars>
          <dgm:bulletEnabled/>
        </dgm:presLayoutVars>
      </dgm:prSet>
      <dgm:spPr/>
    </dgm:pt>
    <dgm:pt modelId="{4F0ABEC1-DF05-4085-90AD-2FC85A984B53}" type="pres">
      <dgm:prSet presAssocID="{0A2B9CFD-BCD5-FB47-926A-9B8ABF8D49C2}" presName="sibTrans" presStyleLbl="sibTrans2D1" presStyleIdx="0" presStyleCnt="0"/>
      <dgm:spPr/>
    </dgm:pt>
    <dgm:pt modelId="{8BF80612-C3B0-4992-B757-5B0C5D2E1A39}" type="pres">
      <dgm:prSet presAssocID="{F7E703FE-B680-4D43-9FD1-1E0113E7A4E1}" presName="Composite" presStyleCnt="0"/>
      <dgm:spPr/>
    </dgm:pt>
    <dgm:pt modelId="{4083AFBF-C528-42F5-AA23-D52AFD32536D}" type="pres">
      <dgm:prSet presAssocID="{F7E703FE-B680-4D43-9FD1-1E0113E7A4E1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4520" b="-2"/>
          <a:stretch/>
        </a:blipFill>
      </dgm:spPr>
      <dgm:extLst>
        <a:ext uri="{E40237B7-FDA0-4F09-8148-C483321AD2D9}">
          <dgm14:cNvPr xmlns:dgm14="http://schemas.microsoft.com/office/drawing/2010/diagram" id="0" name="" descr="Урна для голосования - Выборы"/>
        </a:ext>
      </dgm:extLst>
    </dgm:pt>
    <dgm:pt modelId="{741DE760-5097-4610-B112-63C19025FF7C}" type="pres">
      <dgm:prSet presAssocID="{F7E703FE-B680-4D43-9FD1-1E0113E7A4E1}" presName="Subtitle" presStyleLbl="revTx" presStyleIdx="2" presStyleCnt="6">
        <dgm:presLayoutVars>
          <dgm:chMax val="0"/>
          <dgm:bulletEnabled/>
        </dgm:presLayoutVars>
      </dgm:prSet>
      <dgm:spPr/>
    </dgm:pt>
    <dgm:pt modelId="{27B59B28-4487-4CBC-A23C-99B35AF3E62B}" type="pres">
      <dgm:prSet presAssocID="{F7E703FE-B680-4D43-9FD1-1E0113E7A4E1}" presName="Description" presStyleLbl="revTx" presStyleIdx="3" presStyleCnt="6">
        <dgm:presLayoutVars>
          <dgm:bulletEnabled/>
        </dgm:presLayoutVars>
      </dgm:prSet>
      <dgm:spPr/>
    </dgm:pt>
    <dgm:pt modelId="{6FB73C1E-1DF8-4C8A-BA51-383BC8C0D3E6}" type="pres">
      <dgm:prSet presAssocID="{88DFE58C-F1B1-6741-BB1F-D6EAA8085C5E}" presName="sibTrans" presStyleLbl="sibTrans2D1" presStyleIdx="0" presStyleCnt="0"/>
      <dgm:spPr/>
    </dgm:pt>
    <dgm:pt modelId="{1175D6CB-28B6-4507-9595-9BDD8D74C9AE}" type="pres">
      <dgm:prSet presAssocID="{19871E7E-0621-3C44-8601-79583D97BA6C}" presName="Composite" presStyleCnt="0"/>
      <dgm:spPr/>
    </dgm:pt>
    <dgm:pt modelId="{13BB8622-B866-4E08-B6A1-7E629F00327C}" type="pres">
      <dgm:prSet presAssocID="{19871E7E-0621-3C44-8601-79583D97BA6C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-9"/>
          <a:stretch/>
        </a:blipFill>
      </dgm:spPr>
      <dgm:extLst>
        <a:ext uri="{E40237B7-FDA0-4F09-8148-C483321AD2D9}">
          <dgm14:cNvPr xmlns:dgm14="http://schemas.microsoft.com/office/drawing/2010/diagram" id="0" name="" descr="Составная монтажная сетка из девяти множественных женских портретов"/>
        </a:ext>
      </dgm:extLst>
    </dgm:pt>
    <dgm:pt modelId="{37F1A096-D2CF-4102-8412-C1E0B0F6BA4F}" type="pres">
      <dgm:prSet presAssocID="{19871E7E-0621-3C44-8601-79583D97BA6C}" presName="Subtitle" presStyleLbl="revTx" presStyleIdx="4" presStyleCnt="6">
        <dgm:presLayoutVars>
          <dgm:chMax val="0"/>
          <dgm:bulletEnabled/>
        </dgm:presLayoutVars>
      </dgm:prSet>
      <dgm:spPr/>
    </dgm:pt>
    <dgm:pt modelId="{2C8F72DE-0E80-49DF-B5F3-EAE88678C477}" type="pres">
      <dgm:prSet presAssocID="{19871E7E-0621-3C44-8601-79583D97BA6C}" presName="Description" presStyleLbl="revTx" presStyleIdx="5" presStyleCnt="6">
        <dgm:presLayoutVars>
          <dgm:bulletEnabled/>
        </dgm:presLayoutVars>
      </dgm:prSet>
      <dgm:spPr/>
    </dgm:pt>
  </dgm:ptLst>
  <dgm:cxnLst>
    <dgm:cxn modelId="{4B23D815-C17E-134C-80D9-64E44A8005A7}" srcId="{F7E703FE-B680-4D43-9FD1-1E0113E7A4E1}" destId="{D81F370B-FC70-F641-B45C-E5886A413E5A}" srcOrd="0" destOrd="0" parTransId="{11B1C676-A56E-AD41-B161-DBFAD57B6BAD}" sibTransId="{CDD743DA-6CCB-FD4D-9372-72D8635A2BF4}"/>
    <dgm:cxn modelId="{2AEE7718-0A8C-0740-A4E7-62204F37A9FE}" srcId="{DCDE498C-853A-FA44-A8DD-30CD5C4F5329}" destId="{6F9BD6AD-47E9-1143-BBF9-BA5BF0CDD794}" srcOrd="0" destOrd="0" parTransId="{DAA1B050-425A-4645-8798-502EAB49E355}" sibTransId="{A56A25EB-ECAB-FA42-9FEF-BADC28685938}"/>
    <dgm:cxn modelId="{9B062670-CCF2-FB4A-A8BB-2CB1FE1CB617}" srcId="{19871E7E-0621-3C44-8601-79583D97BA6C}" destId="{4DD8415D-ED54-964B-A6B2-BB34C0EC0A3D}" srcOrd="0" destOrd="0" parTransId="{D2B2C180-8DBB-574E-B173-78E2782B9AF2}" sibTransId="{49937E6B-C645-C847-ACAA-A1675B0B9678}"/>
    <dgm:cxn modelId="{731D1379-E36F-3940-B6EC-6B6696460122}" type="presOf" srcId="{0A2B9CFD-BCD5-FB47-926A-9B8ABF8D49C2}" destId="{4F0ABEC1-DF05-4085-90AD-2FC85A984B53}" srcOrd="0" destOrd="0" presId="urn:microsoft.com/office/officeart/2024/3/layout/verticalVisualTextBlock1"/>
    <dgm:cxn modelId="{4B1D7F7B-C93C-2E4E-9083-B59935AA749E}" srcId="{8EEBCE77-34EA-5F41-B26A-EAC83AFE9825}" destId="{DCDE498C-853A-FA44-A8DD-30CD5C4F5329}" srcOrd="0" destOrd="0" parTransId="{D10693B1-53DD-D040-BB8B-293F4821FACB}" sibTransId="{0A2B9CFD-BCD5-FB47-926A-9B8ABF8D49C2}"/>
    <dgm:cxn modelId="{251E7F9E-7899-0443-B45D-DAFC021FE580}" type="presOf" srcId="{D81F370B-FC70-F641-B45C-E5886A413E5A}" destId="{27B59B28-4487-4CBC-A23C-99B35AF3E62B}" srcOrd="0" destOrd="0" presId="urn:microsoft.com/office/officeart/2024/3/layout/verticalVisualTextBlock1"/>
    <dgm:cxn modelId="{96B596A6-2ED2-DB4D-AEE9-96709FDD45F8}" srcId="{8EEBCE77-34EA-5F41-B26A-EAC83AFE9825}" destId="{F7E703FE-B680-4D43-9FD1-1E0113E7A4E1}" srcOrd="1" destOrd="0" parTransId="{F0A645B7-9367-7E42-B5FE-BFAE3A9E184B}" sibTransId="{88DFE58C-F1B1-6741-BB1F-D6EAA8085C5E}"/>
    <dgm:cxn modelId="{C16145BF-2619-6C44-831D-934060F6D891}" type="presOf" srcId="{6F9BD6AD-47E9-1143-BBF9-BA5BF0CDD794}" destId="{E2543FF7-8747-45E3-98D7-EF88C9D0C459}" srcOrd="0" destOrd="0" presId="urn:microsoft.com/office/officeart/2024/3/layout/verticalVisualTextBlock1"/>
    <dgm:cxn modelId="{8BE151CC-0FFD-0C41-B3C7-879572E9FCFF}" type="presOf" srcId="{DCDE498C-853A-FA44-A8DD-30CD5C4F5329}" destId="{BCB8514B-5EE8-4247-AE6B-3DB1FCA43D8A}" srcOrd="0" destOrd="0" presId="urn:microsoft.com/office/officeart/2024/3/layout/verticalVisualTextBlock1"/>
    <dgm:cxn modelId="{FD9755DE-8B83-0743-94B7-D453F1C36AC0}" type="presOf" srcId="{88DFE58C-F1B1-6741-BB1F-D6EAA8085C5E}" destId="{6FB73C1E-1DF8-4C8A-BA51-383BC8C0D3E6}" srcOrd="0" destOrd="0" presId="urn:microsoft.com/office/officeart/2024/3/layout/verticalVisualTextBlock1"/>
    <dgm:cxn modelId="{538994E0-673A-8145-89C2-C0CE53E4F08A}" type="presOf" srcId="{19871E7E-0621-3C44-8601-79583D97BA6C}" destId="{37F1A096-D2CF-4102-8412-C1E0B0F6BA4F}" srcOrd="0" destOrd="0" presId="urn:microsoft.com/office/officeart/2024/3/layout/verticalVisualTextBlock1"/>
    <dgm:cxn modelId="{98668EE8-C880-E24B-82AB-065B72B466C1}" type="presOf" srcId="{4DD8415D-ED54-964B-A6B2-BB34C0EC0A3D}" destId="{2C8F72DE-0E80-49DF-B5F3-EAE88678C477}" srcOrd="0" destOrd="0" presId="urn:microsoft.com/office/officeart/2024/3/layout/verticalVisualTextBlock1"/>
    <dgm:cxn modelId="{B1BE38EB-4CF6-2D45-95C9-66C8DA39DD16}" type="presOf" srcId="{8EEBCE77-34EA-5F41-B26A-EAC83AFE9825}" destId="{6304E05A-64FB-44AE-9CE8-C64A36F3167C}" srcOrd="0" destOrd="0" presId="urn:microsoft.com/office/officeart/2024/3/layout/verticalVisualTextBlock1"/>
    <dgm:cxn modelId="{590B78EB-4D94-D742-8E37-B78D16287E3B}" type="presOf" srcId="{F7E703FE-B680-4D43-9FD1-1E0113E7A4E1}" destId="{741DE760-5097-4610-B112-63C19025FF7C}" srcOrd="0" destOrd="0" presId="urn:microsoft.com/office/officeart/2024/3/layout/verticalVisualTextBlock1"/>
    <dgm:cxn modelId="{4D3FFAFA-2643-8D49-8E43-2E51E2400FB5}" srcId="{8EEBCE77-34EA-5F41-B26A-EAC83AFE9825}" destId="{19871E7E-0621-3C44-8601-79583D97BA6C}" srcOrd="2" destOrd="0" parTransId="{2A8EAFDC-591A-364E-8E15-B4EDE1E937C8}" sibTransId="{06D40BE5-2C98-A448-BE7F-A8FFB44C9038}"/>
    <dgm:cxn modelId="{CE41A2FE-A6B1-1D45-83D2-C2C25A26EED0}" type="presParOf" srcId="{6304E05A-64FB-44AE-9CE8-C64A36F3167C}" destId="{53DDA13C-E63A-4717-BF14-04D4C7F2C36C}" srcOrd="0" destOrd="0" presId="urn:microsoft.com/office/officeart/2024/3/layout/verticalVisualTextBlock1"/>
    <dgm:cxn modelId="{AFDDB85E-67D2-6249-996D-88FC6FB6072A}" type="presParOf" srcId="{53DDA13C-E63A-4717-BF14-04D4C7F2C36C}" destId="{0608FD1A-3F08-48FC-87BE-0D4F76D6E34F}" srcOrd="0" destOrd="0" presId="urn:microsoft.com/office/officeart/2024/3/layout/verticalVisualTextBlock1"/>
    <dgm:cxn modelId="{FBC5EC5F-0B79-DA42-8FA9-6B024BF7AE87}" type="presParOf" srcId="{53DDA13C-E63A-4717-BF14-04D4C7F2C36C}" destId="{BCB8514B-5EE8-4247-AE6B-3DB1FCA43D8A}" srcOrd="1" destOrd="0" presId="urn:microsoft.com/office/officeart/2024/3/layout/verticalVisualTextBlock1"/>
    <dgm:cxn modelId="{41337EFB-5AB3-9E41-B15C-EB84F66CDE86}" type="presParOf" srcId="{53DDA13C-E63A-4717-BF14-04D4C7F2C36C}" destId="{E2543FF7-8747-45E3-98D7-EF88C9D0C459}" srcOrd="2" destOrd="0" presId="urn:microsoft.com/office/officeart/2024/3/layout/verticalVisualTextBlock1"/>
    <dgm:cxn modelId="{1AA2E2CE-2939-9E4A-83F4-9E90B7292921}" type="presParOf" srcId="{6304E05A-64FB-44AE-9CE8-C64A36F3167C}" destId="{4F0ABEC1-DF05-4085-90AD-2FC85A984B53}" srcOrd="1" destOrd="0" presId="urn:microsoft.com/office/officeart/2024/3/layout/verticalVisualTextBlock1"/>
    <dgm:cxn modelId="{454E4142-07B2-BC46-B862-075C522DC351}" type="presParOf" srcId="{6304E05A-64FB-44AE-9CE8-C64A36F3167C}" destId="{8BF80612-C3B0-4992-B757-5B0C5D2E1A39}" srcOrd="2" destOrd="0" presId="urn:microsoft.com/office/officeart/2024/3/layout/verticalVisualTextBlock1"/>
    <dgm:cxn modelId="{05A6051B-02A5-6E42-8F83-6D8232E0B44A}" type="presParOf" srcId="{8BF80612-C3B0-4992-B757-5B0C5D2E1A39}" destId="{4083AFBF-C528-42F5-AA23-D52AFD32536D}" srcOrd="0" destOrd="0" presId="urn:microsoft.com/office/officeart/2024/3/layout/verticalVisualTextBlock1"/>
    <dgm:cxn modelId="{865278D7-BCD6-5E48-B83C-245583273718}" type="presParOf" srcId="{8BF80612-C3B0-4992-B757-5B0C5D2E1A39}" destId="{741DE760-5097-4610-B112-63C19025FF7C}" srcOrd="1" destOrd="0" presId="urn:microsoft.com/office/officeart/2024/3/layout/verticalVisualTextBlock1"/>
    <dgm:cxn modelId="{936E4C85-1CEF-6D44-8EF6-4B358DF8B520}" type="presParOf" srcId="{8BF80612-C3B0-4992-B757-5B0C5D2E1A39}" destId="{27B59B28-4487-4CBC-A23C-99B35AF3E62B}" srcOrd="2" destOrd="0" presId="urn:microsoft.com/office/officeart/2024/3/layout/verticalVisualTextBlock1"/>
    <dgm:cxn modelId="{D43AF8AB-E792-0A43-9945-A869336FDD7F}" type="presParOf" srcId="{6304E05A-64FB-44AE-9CE8-C64A36F3167C}" destId="{6FB73C1E-1DF8-4C8A-BA51-383BC8C0D3E6}" srcOrd="3" destOrd="0" presId="urn:microsoft.com/office/officeart/2024/3/layout/verticalVisualTextBlock1"/>
    <dgm:cxn modelId="{62C2442A-8C14-EC4D-8114-6412DEE9911E}" type="presParOf" srcId="{6304E05A-64FB-44AE-9CE8-C64A36F3167C}" destId="{1175D6CB-28B6-4507-9595-9BDD8D74C9AE}" srcOrd="4" destOrd="0" presId="urn:microsoft.com/office/officeart/2024/3/layout/verticalVisualTextBlock1"/>
    <dgm:cxn modelId="{28BED5BF-4358-474A-B540-4706ECAC248C}" type="presParOf" srcId="{1175D6CB-28B6-4507-9595-9BDD8D74C9AE}" destId="{13BB8622-B866-4E08-B6A1-7E629F00327C}" srcOrd="0" destOrd="0" presId="urn:microsoft.com/office/officeart/2024/3/layout/verticalVisualTextBlock1"/>
    <dgm:cxn modelId="{A276E23A-25B0-2946-8915-B79AF44E77A6}" type="presParOf" srcId="{1175D6CB-28B6-4507-9595-9BDD8D74C9AE}" destId="{37F1A096-D2CF-4102-8412-C1E0B0F6BA4F}" srcOrd="1" destOrd="0" presId="urn:microsoft.com/office/officeart/2024/3/layout/verticalVisualTextBlock1"/>
    <dgm:cxn modelId="{ADBF3E3C-E96C-114D-A95D-93F39A066C33}" type="presParOf" srcId="{1175D6CB-28B6-4507-9595-9BDD8D74C9AE}" destId="{2C8F72DE-0E80-49DF-B5F3-EAE88678C477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B98B2-7C68-DC44-9C8D-430C3D0ED96F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DADC9961-4C54-724C-BCEF-67BEF2C8441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Уважение культурных интересов</a:t>
          </a:r>
        </a:p>
      </dgm:t>
    </dgm:pt>
    <dgm:pt modelId="{D2120BCF-BB63-6C4E-9CFF-9E71246BB392}" type="parTrans" cxnId="{FBF3939C-7418-A248-A1C7-014518AA8FC5}">
      <dgm:prSet/>
      <dgm:spPr/>
      <dgm:t>
        <a:bodyPr/>
        <a:lstStyle/>
        <a:p>
          <a:endParaRPr lang="ru-RU"/>
        </a:p>
      </dgm:t>
    </dgm:pt>
    <dgm:pt modelId="{92533D57-3CA5-FE45-8C3C-EC9CEF9B0749}" type="sibTrans" cxnId="{FBF3939C-7418-A248-A1C7-014518AA8FC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ru-RU"/>
        </a:p>
      </dgm:t>
    </dgm:pt>
    <dgm:pt modelId="{63BB730E-69E2-C942-98E2-6DF9A0F65745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Федеративная система обеспечивает уважение культурных особенностей различных этносов России для сохранения их самобытности.</a:t>
          </a:r>
        </a:p>
      </dgm:t>
    </dgm:pt>
    <dgm:pt modelId="{2AE9FF43-6F74-6240-9673-2BBAFC7AF39C}" type="parTrans" cxnId="{7D4A3848-B804-5C49-8FCB-2193B57A81F8}">
      <dgm:prSet/>
      <dgm:spPr/>
      <dgm:t>
        <a:bodyPr/>
        <a:lstStyle/>
        <a:p>
          <a:endParaRPr lang="ru-RU"/>
        </a:p>
      </dgm:t>
    </dgm:pt>
    <dgm:pt modelId="{2E921757-8DDE-E54D-82E4-291B4D7BE186}" type="sibTrans" cxnId="{7D4A3848-B804-5C49-8FCB-2193B57A81F8}">
      <dgm:prSet/>
      <dgm:spPr/>
      <dgm:t>
        <a:bodyPr/>
        <a:lstStyle/>
        <a:p>
          <a:endParaRPr lang="ru-RU"/>
        </a:p>
      </dgm:t>
    </dgm:pt>
    <dgm:pt modelId="{8B670B64-35CC-314B-895C-CC2F808D83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Защита этнических прав</a:t>
          </a:r>
        </a:p>
      </dgm:t>
    </dgm:pt>
    <dgm:pt modelId="{7E64A81A-49FE-7E48-85F3-BE6AA8CB922E}" type="parTrans" cxnId="{C9410916-790E-434C-AE82-0B0D875AC496}">
      <dgm:prSet/>
      <dgm:spPr/>
      <dgm:t>
        <a:bodyPr/>
        <a:lstStyle/>
        <a:p>
          <a:endParaRPr lang="ru-RU"/>
        </a:p>
      </dgm:t>
    </dgm:pt>
    <dgm:pt modelId="{66937E99-8414-BD4E-AD18-F0E1533DC1EC}" type="sibTrans" cxnId="{C9410916-790E-434C-AE82-0B0D875AC49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ru-RU"/>
        </a:p>
      </dgm:t>
    </dgm:pt>
    <dgm:pt modelId="{3A42D69A-9155-9C46-9066-A858887E35B5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Система гарантирует защиту прав этнических групп, поддерживая их культурное развитие и социальную стабильность.</a:t>
          </a:r>
        </a:p>
      </dgm:t>
    </dgm:pt>
    <dgm:pt modelId="{0C79E94B-9DE3-CE49-9BEB-AA65E1859209}" type="parTrans" cxnId="{C11CF31E-52B2-4041-8D0E-3021375E2E9B}">
      <dgm:prSet/>
      <dgm:spPr/>
      <dgm:t>
        <a:bodyPr/>
        <a:lstStyle/>
        <a:p>
          <a:endParaRPr lang="ru-RU"/>
        </a:p>
      </dgm:t>
    </dgm:pt>
    <dgm:pt modelId="{F26EB262-AF11-A84C-AA92-585178C0FBC8}" type="sibTrans" cxnId="{C11CF31E-52B2-4041-8D0E-3021375E2E9B}">
      <dgm:prSet/>
      <dgm:spPr/>
      <dgm:t>
        <a:bodyPr/>
        <a:lstStyle/>
        <a:p>
          <a:endParaRPr lang="ru-RU"/>
        </a:p>
      </dgm:t>
    </dgm:pt>
    <dgm:pt modelId="{30517EF8-7009-824A-9867-B8C8F3F556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KZ"/>
            <a:t>Социальная стабильность и единство</a:t>
          </a:r>
        </a:p>
      </dgm:t>
    </dgm:pt>
    <dgm:pt modelId="{224CEB79-E65A-F043-B77D-29947ECA818A}" type="parTrans" cxnId="{C25D4634-6916-014B-B889-899CC7C4446B}">
      <dgm:prSet/>
      <dgm:spPr/>
      <dgm:t>
        <a:bodyPr/>
        <a:lstStyle/>
        <a:p>
          <a:endParaRPr lang="ru-RU"/>
        </a:p>
      </dgm:t>
    </dgm:pt>
    <dgm:pt modelId="{16B21E0C-B3BC-6544-92E2-26334B857C3F}" type="sibTrans" cxnId="{C25D4634-6916-014B-B889-899CC7C4446B}">
      <dgm:prSet/>
      <dgm:spPr/>
      <dgm:t>
        <a:bodyPr/>
        <a:lstStyle/>
        <a:p>
          <a:endParaRPr lang="ru-RU"/>
        </a:p>
      </dgm:t>
    </dgm:pt>
    <dgm:pt modelId="{F0F036B3-3D4F-2F41-A49D-EF5A8F6EB497}">
      <dgm:prSet/>
      <dgm:spPr/>
      <dgm:t>
        <a:bodyPr/>
        <a:lstStyle/>
        <a:p>
          <a:pPr>
            <a:lnSpc>
              <a:spcPct val="100000"/>
            </a:lnSpc>
          </a:pPr>
          <a:r>
            <a:rPr lang="ru-KZ"/>
            <a:t>Учёт интересов этносов способствует единству страны и укреплению её федеративного устройства.</a:t>
          </a:r>
        </a:p>
      </dgm:t>
    </dgm:pt>
    <dgm:pt modelId="{80690C83-27D6-F340-98A1-B57E718D40C9}" type="parTrans" cxnId="{3A27F11D-279C-FA42-925A-AB0E2F94859A}">
      <dgm:prSet/>
      <dgm:spPr/>
      <dgm:t>
        <a:bodyPr/>
        <a:lstStyle/>
        <a:p>
          <a:endParaRPr lang="ru-RU"/>
        </a:p>
      </dgm:t>
    </dgm:pt>
    <dgm:pt modelId="{41EDF1D8-91D6-2D43-840B-01A61EF0F80C}" type="sibTrans" cxnId="{3A27F11D-279C-FA42-925A-AB0E2F94859A}">
      <dgm:prSet/>
      <dgm:spPr/>
      <dgm:t>
        <a:bodyPr/>
        <a:lstStyle/>
        <a:p>
          <a:endParaRPr lang="ru-RU"/>
        </a:p>
      </dgm:t>
    </dgm:pt>
    <dgm:pt modelId="{588971F3-45A2-4D70-A061-FB405588E8A4}" type="pres">
      <dgm:prSet presAssocID="{0C0B98B2-7C68-DC44-9C8D-430C3D0ED96F}" presName="Root" presStyleCnt="0">
        <dgm:presLayoutVars>
          <dgm:dir/>
          <dgm:resizeHandles val="exact"/>
        </dgm:presLayoutVars>
      </dgm:prSet>
      <dgm:spPr/>
    </dgm:pt>
    <dgm:pt modelId="{00A4ECD2-CFE7-4E89-ACF3-A22F233B8966}" type="pres">
      <dgm:prSet presAssocID="{DADC9961-4C54-724C-BCEF-67BEF2C8441A}" presName="Composite" presStyleCnt="0"/>
      <dgm:spPr/>
    </dgm:pt>
    <dgm:pt modelId="{4D8A58EF-B2A1-45C0-A1D5-01179AC635C4}" type="pres">
      <dgm:prSet presAssocID="{DADC9961-4C54-724C-BCEF-67BEF2C8441A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r="17117" b="-7"/>
          <a:stretch/>
        </a:blipFill>
      </dgm:spPr>
      <dgm:extLst>
        <a:ext uri="{E40237B7-FDA0-4F09-8148-C483321AD2D9}">
          <dgm14:cNvPr xmlns:dgm14="http://schemas.microsoft.com/office/drawing/2010/diagram" id="0" name="" descr="XXXПовид традиционных кукол племени ндебеле. Фотография сделана в Южной Африке."/>
        </a:ext>
      </dgm:extLst>
    </dgm:pt>
    <dgm:pt modelId="{95B84BB3-DE15-4B66-8128-ACA589AECC2E}" type="pres">
      <dgm:prSet presAssocID="{DADC9961-4C54-724C-BCEF-67BEF2C8441A}" presName="Subtitle" presStyleLbl="revTx" presStyleIdx="0" presStyleCnt="6">
        <dgm:presLayoutVars>
          <dgm:chMax val="0"/>
          <dgm:bulletEnabled/>
        </dgm:presLayoutVars>
      </dgm:prSet>
      <dgm:spPr/>
    </dgm:pt>
    <dgm:pt modelId="{DF9E788C-B2A5-4943-829D-FA6C7E749611}" type="pres">
      <dgm:prSet presAssocID="{DADC9961-4C54-724C-BCEF-67BEF2C8441A}" presName="Description" presStyleLbl="revTx" presStyleIdx="1" presStyleCnt="6">
        <dgm:presLayoutVars>
          <dgm:bulletEnabled/>
        </dgm:presLayoutVars>
      </dgm:prSet>
      <dgm:spPr/>
    </dgm:pt>
    <dgm:pt modelId="{3C3C2496-56C5-4B25-9A7B-B03B945D515C}" type="pres">
      <dgm:prSet presAssocID="{92533D57-3CA5-FE45-8C3C-EC9CEF9B0749}" presName="sibTrans" presStyleLbl="sibTrans2D1" presStyleIdx="0" presStyleCnt="0"/>
      <dgm:spPr/>
    </dgm:pt>
    <dgm:pt modelId="{F9EE651D-5A88-484D-B441-2B45E2EA1CFB}" type="pres">
      <dgm:prSet presAssocID="{8B670B64-35CC-314B-895C-CC2F808D8397}" presName="Composite" presStyleCnt="0"/>
      <dgm:spPr/>
    </dgm:pt>
    <dgm:pt modelId="{7B21C80B-CBE1-401D-AEA7-4CAF34383EB9}" type="pres">
      <dgm:prSet presAssocID="{8B670B64-35CC-314B-895C-CC2F808D8397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9" b="-1"/>
          <a:stretch/>
        </a:blipFill>
      </dgm:spPr>
      <dgm:extLst>
        <a:ext uri="{E40237B7-FDA0-4F09-8148-C483321AD2D9}">
          <dgm14:cNvPr xmlns:dgm14="http://schemas.microsoft.com/office/drawing/2010/diagram" id="0" name="" descr="Весы правосудия крупным планом на бумажном фоне"/>
        </a:ext>
      </dgm:extLst>
    </dgm:pt>
    <dgm:pt modelId="{BD2A7C4F-641D-4AB2-B693-6BB99A516807}" type="pres">
      <dgm:prSet presAssocID="{8B670B64-35CC-314B-895C-CC2F808D8397}" presName="Subtitle" presStyleLbl="revTx" presStyleIdx="2" presStyleCnt="6">
        <dgm:presLayoutVars>
          <dgm:chMax val="0"/>
          <dgm:bulletEnabled/>
        </dgm:presLayoutVars>
      </dgm:prSet>
      <dgm:spPr/>
    </dgm:pt>
    <dgm:pt modelId="{8C8D7E76-D0E2-4A0D-B189-202164844CF2}" type="pres">
      <dgm:prSet presAssocID="{8B670B64-35CC-314B-895C-CC2F808D8397}" presName="Description" presStyleLbl="revTx" presStyleIdx="3" presStyleCnt="6">
        <dgm:presLayoutVars>
          <dgm:bulletEnabled/>
        </dgm:presLayoutVars>
      </dgm:prSet>
      <dgm:spPr/>
    </dgm:pt>
    <dgm:pt modelId="{659C3331-04FF-46D3-8BE3-4B43D3E0207D}" type="pres">
      <dgm:prSet presAssocID="{66937E99-8414-BD4E-AD18-F0E1533DC1EC}" presName="sibTrans" presStyleLbl="sibTrans2D1" presStyleIdx="0" presStyleCnt="0"/>
      <dgm:spPr/>
    </dgm:pt>
    <dgm:pt modelId="{48D92BC5-EAB4-49F7-93DB-013D37CC7D5E}" type="pres">
      <dgm:prSet presAssocID="{30517EF8-7009-824A-9867-B8C8F3F556C5}" presName="Composite" presStyleCnt="0"/>
      <dgm:spPr/>
    </dgm:pt>
    <dgm:pt modelId="{2D1B2314-E7E6-4296-B8AB-558B3DDCDB90}" type="pres">
      <dgm:prSet presAssocID="{30517EF8-7009-824A-9867-B8C8F3F556C5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6" r="16302" b="-2"/>
          <a:stretch/>
        </a:blipFill>
      </dgm:spPr>
      <dgm:extLst>
        <a:ext uri="{E40237B7-FDA0-4F09-8148-C483321AD2D9}">
          <dgm14:cNvPr xmlns:dgm14="http://schemas.microsoft.com/office/drawing/2010/diagram" id="0" name="" descr="Держась за руки"/>
        </a:ext>
      </dgm:extLst>
    </dgm:pt>
    <dgm:pt modelId="{0A6D48ED-0946-4B76-9912-F92956FF8377}" type="pres">
      <dgm:prSet presAssocID="{30517EF8-7009-824A-9867-B8C8F3F556C5}" presName="Subtitle" presStyleLbl="revTx" presStyleIdx="4" presStyleCnt="6">
        <dgm:presLayoutVars>
          <dgm:chMax val="0"/>
          <dgm:bulletEnabled/>
        </dgm:presLayoutVars>
      </dgm:prSet>
      <dgm:spPr/>
    </dgm:pt>
    <dgm:pt modelId="{1D87E91B-346C-48DB-9CAC-5017E2FCF506}" type="pres">
      <dgm:prSet presAssocID="{30517EF8-7009-824A-9867-B8C8F3F556C5}" presName="Description" presStyleLbl="revTx" presStyleIdx="5" presStyleCnt="6">
        <dgm:presLayoutVars>
          <dgm:bulletEnabled/>
        </dgm:presLayoutVars>
      </dgm:prSet>
      <dgm:spPr/>
    </dgm:pt>
  </dgm:ptLst>
  <dgm:cxnLst>
    <dgm:cxn modelId="{0C905F01-B4AB-D641-8F2F-91561CABD9BF}" type="presOf" srcId="{30517EF8-7009-824A-9867-B8C8F3F556C5}" destId="{0A6D48ED-0946-4B76-9912-F92956FF8377}" srcOrd="0" destOrd="0" presId="urn:microsoft.com/office/officeart/2024/3/layout/verticalVisualTextBlock1"/>
    <dgm:cxn modelId="{C9410916-790E-434C-AE82-0B0D875AC496}" srcId="{0C0B98B2-7C68-DC44-9C8D-430C3D0ED96F}" destId="{8B670B64-35CC-314B-895C-CC2F808D8397}" srcOrd="1" destOrd="0" parTransId="{7E64A81A-49FE-7E48-85F3-BE6AA8CB922E}" sibTransId="{66937E99-8414-BD4E-AD18-F0E1533DC1EC}"/>
    <dgm:cxn modelId="{7651661C-8D60-3741-9B26-EEC301A9040D}" type="presOf" srcId="{3A42D69A-9155-9C46-9066-A858887E35B5}" destId="{8C8D7E76-D0E2-4A0D-B189-202164844CF2}" srcOrd="0" destOrd="0" presId="urn:microsoft.com/office/officeart/2024/3/layout/verticalVisualTextBlock1"/>
    <dgm:cxn modelId="{3A27F11D-279C-FA42-925A-AB0E2F94859A}" srcId="{30517EF8-7009-824A-9867-B8C8F3F556C5}" destId="{F0F036B3-3D4F-2F41-A49D-EF5A8F6EB497}" srcOrd="0" destOrd="0" parTransId="{80690C83-27D6-F340-98A1-B57E718D40C9}" sibTransId="{41EDF1D8-91D6-2D43-840B-01A61EF0F80C}"/>
    <dgm:cxn modelId="{C11CF31E-52B2-4041-8D0E-3021375E2E9B}" srcId="{8B670B64-35CC-314B-895C-CC2F808D8397}" destId="{3A42D69A-9155-9C46-9066-A858887E35B5}" srcOrd="0" destOrd="0" parTransId="{0C79E94B-9DE3-CE49-9BEB-AA65E1859209}" sibTransId="{F26EB262-AF11-A84C-AA92-585178C0FBC8}"/>
    <dgm:cxn modelId="{1D3E0634-1A1B-6E4B-9DFC-6D764682CE7A}" type="presOf" srcId="{F0F036B3-3D4F-2F41-A49D-EF5A8F6EB497}" destId="{1D87E91B-346C-48DB-9CAC-5017E2FCF506}" srcOrd="0" destOrd="0" presId="urn:microsoft.com/office/officeart/2024/3/layout/verticalVisualTextBlock1"/>
    <dgm:cxn modelId="{C25D4634-6916-014B-B889-899CC7C4446B}" srcId="{0C0B98B2-7C68-DC44-9C8D-430C3D0ED96F}" destId="{30517EF8-7009-824A-9867-B8C8F3F556C5}" srcOrd="2" destOrd="0" parTransId="{224CEB79-E65A-F043-B77D-29947ECA818A}" sibTransId="{16B21E0C-B3BC-6544-92E2-26334B857C3F}"/>
    <dgm:cxn modelId="{5487CF35-E776-DB44-BB65-B93C074FD7B3}" type="presOf" srcId="{8B670B64-35CC-314B-895C-CC2F808D8397}" destId="{BD2A7C4F-641D-4AB2-B693-6BB99A516807}" srcOrd="0" destOrd="0" presId="urn:microsoft.com/office/officeart/2024/3/layout/verticalVisualTextBlock1"/>
    <dgm:cxn modelId="{7D4A3848-B804-5C49-8FCB-2193B57A81F8}" srcId="{DADC9961-4C54-724C-BCEF-67BEF2C8441A}" destId="{63BB730E-69E2-C942-98E2-6DF9A0F65745}" srcOrd="0" destOrd="0" parTransId="{2AE9FF43-6F74-6240-9673-2BBAFC7AF39C}" sibTransId="{2E921757-8DDE-E54D-82E4-291B4D7BE186}"/>
    <dgm:cxn modelId="{08CF7E48-4E17-8846-83C3-38BCF96EA0F9}" type="presOf" srcId="{92533D57-3CA5-FE45-8C3C-EC9CEF9B0749}" destId="{3C3C2496-56C5-4B25-9A7B-B03B945D515C}" srcOrd="0" destOrd="0" presId="urn:microsoft.com/office/officeart/2024/3/layout/verticalVisualTextBlock1"/>
    <dgm:cxn modelId="{4CB6D067-59B0-8445-A2FE-E53DEE09DB9A}" type="presOf" srcId="{63BB730E-69E2-C942-98E2-6DF9A0F65745}" destId="{DF9E788C-B2A5-4943-829D-FA6C7E749611}" srcOrd="0" destOrd="0" presId="urn:microsoft.com/office/officeart/2024/3/layout/verticalVisualTextBlock1"/>
    <dgm:cxn modelId="{FBF3939C-7418-A248-A1C7-014518AA8FC5}" srcId="{0C0B98B2-7C68-DC44-9C8D-430C3D0ED96F}" destId="{DADC9961-4C54-724C-BCEF-67BEF2C8441A}" srcOrd="0" destOrd="0" parTransId="{D2120BCF-BB63-6C4E-9CFF-9E71246BB392}" sibTransId="{92533D57-3CA5-FE45-8C3C-EC9CEF9B0749}"/>
    <dgm:cxn modelId="{97E2D2C1-8F5A-E04E-90FE-0599FC023FD0}" type="presOf" srcId="{0C0B98B2-7C68-DC44-9C8D-430C3D0ED96F}" destId="{588971F3-45A2-4D70-A061-FB405588E8A4}" srcOrd="0" destOrd="0" presId="urn:microsoft.com/office/officeart/2024/3/layout/verticalVisualTextBlock1"/>
    <dgm:cxn modelId="{891614CB-9BBE-C341-8ECC-927C68090839}" type="presOf" srcId="{DADC9961-4C54-724C-BCEF-67BEF2C8441A}" destId="{95B84BB3-DE15-4B66-8128-ACA589AECC2E}" srcOrd="0" destOrd="0" presId="urn:microsoft.com/office/officeart/2024/3/layout/verticalVisualTextBlock1"/>
    <dgm:cxn modelId="{49A32EE8-3875-7D41-B891-6BD76712E133}" type="presOf" srcId="{66937E99-8414-BD4E-AD18-F0E1533DC1EC}" destId="{659C3331-04FF-46D3-8BE3-4B43D3E0207D}" srcOrd="0" destOrd="0" presId="urn:microsoft.com/office/officeart/2024/3/layout/verticalVisualTextBlock1"/>
    <dgm:cxn modelId="{BD59EF1C-75E7-444D-BF06-091D9C2947D9}" type="presParOf" srcId="{588971F3-45A2-4D70-A061-FB405588E8A4}" destId="{00A4ECD2-CFE7-4E89-ACF3-A22F233B8966}" srcOrd="0" destOrd="0" presId="urn:microsoft.com/office/officeart/2024/3/layout/verticalVisualTextBlock1"/>
    <dgm:cxn modelId="{02927F92-D0CF-EA4D-A2BC-EA60FFACF420}" type="presParOf" srcId="{00A4ECD2-CFE7-4E89-ACF3-A22F233B8966}" destId="{4D8A58EF-B2A1-45C0-A1D5-01179AC635C4}" srcOrd="0" destOrd="0" presId="urn:microsoft.com/office/officeart/2024/3/layout/verticalVisualTextBlock1"/>
    <dgm:cxn modelId="{543A6A69-D6AD-074A-BEE2-0CB8FD5EDA35}" type="presParOf" srcId="{00A4ECD2-CFE7-4E89-ACF3-A22F233B8966}" destId="{95B84BB3-DE15-4B66-8128-ACA589AECC2E}" srcOrd="1" destOrd="0" presId="urn:microsoft.com/office/officeart/2024/3/layout/verticalVisualTextBlock1"/>
    <dgm:cxn modelId="{AD06AA15-3CDF-B246-97C4-739CD3395AF3}" type="presParOf" srcId="{00A4ECD2-CFE7-4E89-ACF3-A22F233B8966}" destId="{DF9E788C-B2A5-4943-829D-FA6C7E749611}" srcOrd="2" destOrd="0" presId="urn:microsoft.com/office/officeart/2024/3/layout/verticalVisualTextBlock1"/>
    <dgm:cxn modelId="{31915A22-436C-0248-B199-7852315BEB13}" type="presParOf" srcId="{588971F3-45A2-4D70-A061-FB405588E8A4}" destId="{3C3C2496-56C5-4B25-9A7B-B03B945D515C}" srcOrd="1" destOrd="0" presId="urn:microsoft.com/office/officeart/2024/3/layout/verticalVisualTextBlock1"/>
    <dgm:cxn modelId="{41309766-941E-DC4B-9953-1AF0AEEEF135}" type="presParOf" srcId="{588971F3-45A2-4D70-A061-FB405588E8A4}" destId="{F9EE651D-5A88-484D-B441-2B45E2EA1CFB}" srcOrd="2" destOrd="0" presId="urn:microsoft.com/office/officeart/2024/3/layout/verticalVisualTextBlock1"/>
    <dgm:cxn modelId="{E485D884-F0F2-AC4D-B590-D63A25F51FD3}" type="presParOf" srcId="{F9EE651D-5A88-484D-B441-2B45E2EA1CFB}" destId="{7B21C80B-CBE1-401D-AEA7-4CAF34383EB9}" srcOrd="0" destOrd="0" presId="urn:microsoft.com/office/officeart/2024/3/layout/verticalVisualTextBlock1"/>
    <dgm:cxn modelId="{EC40EDE8-E84D-8048-BEDC-D0B3F8C62A07}" type="presParOf" srcId="{F9EE651D-5A88-484D-B441-2B45E2EA1CFB}" destId="{BD2A7C4F-641D-4AB2-B693-6BB99A516807}" srcOrd="1" destOrd="0" presId="urn:microsoft.com/office/officeart/2024/3/layout/verticalVisualTextBlock1"/>
    <dgm:cxn modelId="{26940D71-344E-1F48-8154-64CAF3B88E99}" type="presParOf" srcId="{F9EE651D-5A88-484D-B441-2B45E2EA1CFB}" destId="{8C8D7E76-D0E2-4A0D-B189-202164844CF2}" srcOrd="2" destOrd="0" presId="urn:microsoft.com/office/officeart/2024/3/layout/verticalVisualTextBlock1"/>
    <dgm:cxn modelId="{C3A21825-2DC4-E144-993F-0630C6B1E9D7}" type="presParOf" srcId="{588971F3-45A2-4D70-A061-FB405588E8A4}" destId="{659C3331-04FF-46D3-8BE3-4B43D3E0207D}" srcOrd="3" destOrd="0" presId="urn:microsoft.com/office/officeart/2024/3/layout/verticalVisualTextBlock1"/>
    <dgm:cxn modelId="{7BDFB75B-21A1-C74B-A588-CBB9D1CB1FF7}" type="presParOf" srcId="{588971F3-45A2-4D70-A061-FB405588E8A4}" destId="{48D92BC5-EAB4-49F7-93DB-013D37CC7D5E}" srcOrd="4" destOrd="0" presId="urn:microsoft.com/office/officeart/2024/3/layout/verticalVisualTextBlock1"/>
    <dgm:cxn modelId="{770A179F-5D76-9B4B-A228-E8A7312375A9}" type="presParOf" srcId="{48D92BC5-EAB4-49F7-93DB-013D37CC7D5E}" destId="{2D1B2314-E7E6-4296-B8AB-558B3DDCDB90}" srcOrd="0" destOrd="0" presId="urn:microsoft.com/office/officeart/2024/3/layout/verticalVisualTextBlock1"/>
    <dgm:cxn modelId="{FC9F17B1-66C6-9C45-AE98-C99B097E604F}" type="presParOf" srcId="{48D92BC5-EAB4-49F7-93DB-013D37CC7D5E}" destId="{0A6D48ED-0946-4B76-9912-F92956FF8377}" srcOrd="1" destOrd="0" presId="urn:microsoft.com/office/officeart/2024/3/layout/verticalVisualTextBlock1"/>
    <dgm:cxn modelId="{EC05A58B-355F-D549-B0B4-F92E0775633F}" type="presParOf" srcId="{48D92BC5-EAB4-49F7-93DB-013D37CC7D5E}" destId="{1D87E91B-346C-48DB-9CAC-5017E2FCF506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C0591E-E720-4A62-AC75-93BFF3246BB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FF1B7B-AA67-46BE-B6EF-3A72427C61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Основа федеративного устройства</a:t>
          </a:r>
        </a:p>
      </dgm:t>
    </dgm:pt>
    <dgm:pt modelId="{0C063193-6A50-4178-BA36-6B8D54DD62A9}" type="parTrans" cxnId="{BFC9C645-DA3A-4058-94FC-113320291A7D}">
      <dgm:prSet/>
      <dgm:spPr/>
      <dgm:t>
        <a:bodyPr/>
        <a:lstStyle/>
        <a:p>
          <a:endParaRPr lang="en-US"/>
        </a:p>
      </dgm:t>
    </dgm:pt>
    <dgm:pt modelId="{23EAE863-1435-4C42-A9DF-DEB6C4AC4996}" type="sibTrans" cxnId="{BFC9C645-DA3A-4058-94FC-113320291A7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4CED40B-0CD0-40DB-9E63-486EACD38F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Многонациональность формирует фундамент федеративной системы России, поддерживая единство и разнообразие.</a:t>
          </a:r>
        </a:p>
      </dgm:t>
    </dgm:pt>
    <dgm:pt modelId="{B318A6B1-D253-49C8-AC4D-7F8D76CFD2FE}" type="parTrans" cxnId="{6AAB9F72-7DE2-450E-AC39-0864D781F93F}">
      <dgm:prSet/>
      <dgm:spPr/>
      <dgm:t>
        <a:bodyPr/>
        <a:lstStyle/>
        <a:p>
          <a:endParaRPr lang="en-US"/>
        </a:p>
      </dgm:t>
    </dgm:pt>
    <dgm:pt modelId="{960B80E8-BE90-4E98-B669-2E91EB8AA94D}" type="sibTrans" cxnId="{6AAB9F72-7DE2-450E-AC39-0864D781F93F}">
      <dgm:prSet/>
      <dgm:spPr/>
      <dgm:t>
        <a:bodyPr/>
        <a:lstStyle/>
        <a:p>
          <a:endParaRPr lang="en-US"/>
        </a:p>
      </dgm:t>
    </dgm:pt>
    <dgm:pt modelId="{9154F090-B19A-434E-8198-732710B8F9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Политическая стабильность</a:t>
          </a:r>
        </a:p>
      </dgm:t>
    </dgm:pt>
    <dgm:pt modelId="{AA407741-7EC2-4466-A030-E5EEF51D69B1}" type="parTrans" cxnId="{EAC92598-A7A1-41A1-B7A5-978F21B40593}">
      <dgm:prSet/>
      <dgm:spPr/>
      <dgm:t>
        <a:bodyPr/>
        <a:lstStyle/>
        <a:p>
          <a:endParaRPr lang="en-US"/>
        </a:p>
      </dgm:t>
    </dgm:pt>
    <dgm:pt modelId="{11319134-91C6-47F1-B1CC-ED495C3ACC47}" type="sibTrans" cxnId="{EAC92598-A7A1-41A1-B7A5-978F21B4059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FD0AEC9-C3CD-427F-9B34-F45A8CD41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Этническое разнообразие способствует поддержанию политической стабильности и эффективному управлению в стране.</a:t>
          </a:r>
        </a:p>
      </dgm:t>
    </dgm:pt>
    <dgm:pt modelId="{8FDA71F6-83D5-40E9-92E0-52119CB6F0D4}" type="parTrans" cxnId="{02F03748-3196-40BC-9228-DBE7B6162B4A}">
      <dgm:prSet/>
      <dgm:spPr/>
      <dgm:t>
        <a:bodyPr/>
        <a:lstStyle/>
        <a:p>
          <a:endParaRPr lang="en-US"/>
        </a:p>
      </dgm:t>
    </dgm:pt>
    <dgm:pt modelId="{7784E38B-06F8-42DC-A269-021EE1B8D53A}" type="sibTrans" cxnId="{02F03748-3196-40BC-9228-DBE7B6162B4A}">
      <dgm:prSet/>
      <dgm:spPr/>
      <dgm:t>
        <a:bodyPr/>
        <a:lstStyle/>
        <a:p>
          <a:endParaRPr lang="en-US"/>
        </a:p>
      </dgm:t>
    </dgm:pt>
    <dgm:pt modelId="{E12A742C-DA94-4950-A728-CF2EEC33E9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Развитие регионов</a:t>
          </a:r>
        </a:p>
      </dgm:t>
    </dgm:pt>
    <dgm:pt modelId="{6AEB6B07-D06B-449F-A139-9EBE46E44CC4}" type="parTrans" cxnId="{F3F1B922-C351-4F36-9782-9815DE73D91D}">
      <dgm:prSet/>
      <dgm:spPr/>
      <dgm:t>
        <a:bodyPr/>
        <a:lstStyle/>
        <a:p>
          <a:endParaRPr lang="en-US"/>
        </a:p>
      </dgm:t>
    </dgm:pt>
    <dgm:pt modelId="{E109F867-EDC9-4C8A-BA23-C9317FB8EA0D}" type="sibTrans" cxnId="{F3F1B922-C351-4F36-9782-9815DE73D91D}">
      <dgm:prSet/>
      <dgm:spPr/>
      <dgm:t>
        <a:bodyPr/>
        <a:lstStyle/>
        <a:p>
          <a:endParaRPr lang="en-US"/>
        </a:p>
      </dgm:t>
    </dgm:pt>
    <dgm:pt modelId="{1982DFC7-E456-400F-86FF-002818F89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Пример Новосибирской области показывает, как этническое многообразие помогает развитию регионов в рамках федерации.</a:t>
          </a:r>
        </a:p>
      </dgm:t>
    </dgm:pt>
    <dgm:pt modelId="{AA2037C3-79CB-4BA9-BD01-8E255AB925C9}" type="parTrans" cxnId="{454C36EE-DD82-49DE-94E9-F501A090553D}">
      <dgm:prSet/>
      <dgm:spPr/>
      <dgm:t>
        <a:bodyPr/>
        <a:lstStyle/>
        <a:p>
          <a:endParaRPr lang="en-US"/>
        </a:p>
      </dgm:t>
    </dgm:pt>
    <dgm:pt modelId="{1E354B6E-603C-4C88-821E-BDB4CD0556C6}" type="sibTrans" cxnId="{454C36EE-DD82-49DE-94E9-F501A090553D}">
      <dgm:prSet/>
      <dgm:spPr/>
      <dgm:t>
        <a:bodyPr/>
        <a:lstStyle/>
        <a:p>
          <a:endParaRPr lang="en-US"/>
        </a:p>
      </dgm:t>
    </dgm:pt>
    <dgm:pt modelId="{BDC8A326-B8CC-4844-A4D3-E00F2A9D8C2D}" type="pres">
      <dgm:prSet presAssocID="{E6C0591E-E720-4A62-AC75-93BFF3246BB9}" presName="Name0" presStyleCnt="0">
        <dgm:presLayoutVars>
          <dgm:dir/>
          <dgm:resizeHandles val="exact"/>
        </dgm:presLayoutVars>
      </dgm:prSet>
      <dgm:spPr/>
    </dgm:pt>
    <dgm:pt modelId="{18716C75-D138-9343-8494-1E8B290E5913}" type="pres">
      <dgm:prSet presAssocID="{9DFF1B7B-AA67-46BE-B6EF-3A72427C6198}" presName="compNode" presStyleCnt="0"/>
      <dgm:spPr/>
    </dgm:pt>
    <dgm:pt modelId="{F81B603F-908E-B344-9398-1E0593426895}" type="pres">
      <dgm:prSet presAssocID="{9DFF1B7B-AA67-46BE-B6EF-3A72427C6198}" presName="pictRect" presStyleLbl="revTx" presStyleIdx="0" presStyleCnt="6">
        <dgm:presLayoutVars>
          <dgm:chMax val="0"/>
          <dgm:bulletEnabled/>
        </dgm:presLayoutVars>
      </dgm:prSet>
      <dgm:spPr/>
    </dgm:pt>
    <dgm:pt modelId="{FC801B03-6678-1644-A03D-752E95D79C87}" type="pres">
      <dgm:prSet presAssocID="{9DFF1B7B-AA67-46BE-B6EF-3A72427C6198}" presName="textRect" presStyleLbl="revTx" presStyleIdx="1" presStyleCnt="6">
        <dgm:presLayoutVars>
          <dgm:bulletEnabled/>
        </dgm:presLayoutVars>
      </dgm:prSet>
      <dgm:spPr/>
    </dgm:pt>
    <dgm:pt modelId="{6D66B3F9-3DC5-9F4F-B9F7-28DF5B50600E}" type="pres">
      <dgm:prSet presAssocID="{23EAE863-1435-4C42-A9DF-DEB6C4AC4996}" presName="sibTrans" presStyleLbl="sibTrans2D1" presStyleIdx="0" presStyleCnt="0"/>
      <dgm:spPr/>
    </dgm:pt>
    <dgm:pt modelId="{42F6D062-AA4F-A144-A5E7-6A7BE61143D8}" type="pres">
      <dgm:prSet presAssocID="{9154F090-B19A-434E-8198-732710B8F940}" presName="compNode" presStyleCnt="0"/>
      <dgm:spPr/>
    </dgm:pt>
    <dgm:pt modelId="{4CD90555-F82B-D743-A8CE-C1FB833F79E5}" type="pres">
      <dgm:prSet presAssocID="{9154F090-B19A-434E-8198-732710B8F940}" presName="pictRect" presStyleLbl="revTx" presStyleIdx="2" presStyleCnt="6">
        <dgm:presLayoutVars>
          <dgm:chMax val="0"/>
          <dgm:bulletEnabled/>
        </dgm:presLayoutVars>
      </dgm:prSet>
      <dgm:spPr/>
    </dgm:pt>
    <dgm:pt modelId="{E798F928-54FC-274F-876C-05CBC2BFCD1A}" type="pres">
      <dgm:prSet presAssocID="{9154F090-B19A-434E-8198-732710B8F940}" presName="textRect" presStyleLbl="revTx" presStyleIdx="3" presStyleCnt="6">
        <dgm:presLayoutVars>
          <dgm:bulletEnabled/>
        </dgm:presLayoutVars>
      </dgm:prSet>
      <dgm:spPr/>
    </dgm:pt>
    <dgm:pt modelId="{D652A16E-F7F9-0B4D-8E43-71307DDA35B7}" type="pres">
      <dgm:prSet presAssocID="{11319134-91C6-47F1-B1CC-ED495C3ACC47}" presName="sibTrans" presStyleLbl="sibTrans2D1" presStyleIdx="0" presStyleCnt="0"/>
      <dgm:spPr/>
    </dgm:pt>
    <dgm:pt modelId="{4F2F26F6-63DD-174B-8383-DB44B88722A6}" type="pres">
      <dgm:prSet presAssocID="{E12A742C-DA94-4950-A728-CF2EEC33E915}" presName="compNode" presStyleCnt="0"/>
      <dgm:spPr/>
    </dgm:pt>
    <dgm:pt modelId="{4BA95D5D-0357-4C4A-A4AC-02B92B22A4EB}" type="pres">
      <dgm:prSet presAssocID="{E12A742C-DA94-4950-A728-CF2EEC33E915}" presName="pictRect" presStyleLbl="revTx" presStyleIdx="4" presStyleCnt="6">
        <dgm:presLayoutVars>
          <dgm:chMax val="0"/>
          <dgm:bulletEnabled/>
        </dgm:presLayoutVars>
      </dgm:prSet>
      <dgm:spPr/>
    </dgm:pt>
    <dgm:pt modelId="{FC56BD1A-E9BB-3542-AD3D-5079051FDD06}" type="pres">
      <dgm:prSet presAssocID="{E12A742C-DA94-4950-A728-CF2EEC33E915}" presName="textRect" presStyleLbl="revTx" presStyleIdx="5" presStyleCnt="6">
        <dgm:presLayoutVars>
          <dgm:bulletEnabled/>
        </dgm:presLayoutVars>
      </dgm:prSet>
      <dgm:spPr/>
    </dgm:pt>
  </dgm:ptLst>
  <dgm:cxnLst>
    <dgm:cxn modelId="{E0A78203-8CC6-6542-8A86-A84DB4BC195D}" type="presOf" srcId="{E6C0591E-E720-4A62-AC75-93BFF3246BB9}" destId="{BDC8A326-B8CC-4844-A4D3-E00F2A9D8C2D}" srcOrd="0" destOrd="0" presId="urn:microsoft.com/office/officeart/2024/3/layout/hArchList1"/>
    <dgm:cxn modelId="{01278D10-7955-164A-BCA3-5B42C8FC7A1B}" type="presOf" srcId="{9154F090-B19A-434E-8198-732710B8F940}" destId="{4CD90555-F82B-D743-A8CE-C1FB833F79E5}" srcOrd="0" destOrd="0" presId="urn:microsoft.com/office/officeart/2024/3/layout/hArchList1"/>
    <dgm:cxn modelId="{F3F1B922-C351-4F36-9782-9815DE73D91D}" srcId="{E6C0591E-E720-4A62-AC75-93BFF3246BB9}" destId="{E12A742C-DA94-4950-A728-CF2EEC33E915}" srcOrd="2" destOrd="0" parTransId="{6AEB6B07-D06B-449F-A139-9EBE46E44CC4}" sibTransId="{E109F867-EDC9-4C8A-BA23-C9317FB8EA0D}"/>
    <dgm:cxn modelId="{BFC9C645-DA3A-4058-94FC-113320291A7D}" srcId="{E6C0591E-E720-4A62-AC75-93BFF3246BB9}" destId="{9DFF1B7B-AA67-46BE-B6EF-3A72427C6198}" srcOrd="0" destOrd="0" parTransId="{0C063193-6A50-4178-BA36-6B8D54DD62A9}" sibTransId="{23EAE863-1435-4C42-A9DF-DEB6C4AC4996}"/>
    <dgm:cxn modelId="{02F03748-3196-40BC-9228-DBE7B6162B4A}" srcId="{9154F090-B19A-434E-8198-732710B8F940}" destId="{EFD0AEC9-C3CD-427F-9B34-F45A8CD41553}" srcOrd="0" destOrd="0" parTransId="{8FDA71F6-83D5-40E9-92E0-52119CB6F0D4}" sibTransId="{7784E38B-06F8-42DC-A269-021EE1B8D53A}"/>
    <dgm:cxn modelId="{0A2D4748-C33E-0547-AADF-AC7824935649}" type="presOf" srcId="{1982DFC7-E456-400F-86FF-002818F89340}" destId="{FC56BD1A-E9BB-3542-AD3D-5079051FDD06}" srcOrd="0" destOrd="0" presId="urn:microsoft.com/office/officeart/2024/3/layout/hArchList1"/>
    <dgm:cxn modelId="{D33D984A-51C5-D94A-B1FD-FA98B768773A}" type="presOf" srcId="{24CED40B-0CD0-40DB-9E63-486EACD38FB6}" destId="{FC801B03-6678-1644-A03D-752E95D79C87}" srcOrd="0" destOrd="0" presId="urn:microsoft.com/office/officeart/2024/3/layout/hArchList1"/>
    <dgm:cxn modelId="{6AAB9F72-7DE2-450E-AC39-0864D781F93F}" srcId="{9DFF1B7B-AA67-46BE-B6EF-3A72427C6198}" destId="{24CED40B-0CD0-40DB-9E63-486EACD38FB6}" srcOrd="0" destOrd="0" parTransId="{B318A6B1-D253-49C8-AC4D-7F8D76CFD2FE}" sibTransId="{960B80E8-BE90-4E98-B669-2E91EB8AA94D}"/>
    <dgm:cxn modelId="{5AF75485-806C-4749-BBA9-9E5F5B80CBF7}" type="presOf" srcId="{EFD0AEC9-C3CD-427F-9B34-F45A8CD41553}" destId="{E798F928-54FC-274F-876C-05CBC2BFCD1A}" srcOrd="0" destOrd="0" presId="urn:microsoft.com/office/officeart/2024/3/layout/hArchList1"/>
    <dgm:cxn modelId="{EAC92598-A7A1-41A1-B7A5-978F21B40593}" srcId="{E6C0591E-E720-4A62-AC75-93BFF3246BB9}" destId="{9154F090-B19A-434E-8198-732710B8F940}" srcOrd="1" destOrd="0" parTransId="{AA407741-7EC2-4466-A030-E5EEF51D69B1}" sibTransId="{11319134-91C6-47F1-B1CC-ED495C3ACC47}"/>
    <dgm:cxn modelId="{0E9036B4-BB80-DA4E-9CD1-1C0B581928CB}" type="presOf" srcId="{23EAE863-1435-4C42-A9DF-DEB6C4AC4996}" destId="{6D66B3F9-3DC5-9F4F-B9F7-28DF5B50600E}" srcOrd="0" destOrd="0" presId="urn:microsoft.com/office/officeart/2024/3/layout/hArchList1"/>
    <dgm:cxn modelId="{B0712DCA-44C0-2D42-B03D-363E9F48EB98}" type="presOf" srcId="{11319134-91C6-47F1-B1CC-ED495C3ACC47}" destId="{D652A16E-F7F9-0B4D-8E43-71307DDA35B7}" srcOrd="0" destOrd="0" presId="urn:microsoft.com/office/officeart/2024/3/layout/hArchList1"/>
    <dgm:cxn modelId="{15D52FD1-4BAD-D740-96BD-024FBB195AFB}" type="presOf" srcId="{9DFF1B7B-AA67-46BE-B6EF-3A72427C6198}" destId="{F81B603F-908E-B344-9398-1E0593426895}" srcOrd="0" destOrd="0" presId="urn:microsoft.com/office/officeart/2024/3/layout/hArchList1"/>
    <dgm:cxn modelId="{454C36EE-DD82-49DE-94E9-F501A090553D}" srcId="{E12A742C-DA94-4950-A728-CF2EEC33E915}" destId="{1982DFC7-E456-400F-86FF-002818F89340}" srcOrd="0" destOrd="0" parTransId="{AA2037C3-79CB-4BA9-BD01-8E255AB925C9}" sibTransId="{1E354B6E-603C-4C88-821E-BDB4CD0556C6}"/>
    <dgm:cxn modelId="{9172E3F0-3ED3-DD47-8662-2606C8F3BF03}" type="presOf" srcId="{E12A742C-DA94-4950-A728-CF2EEC33E915}" destId="{4BA95D5D-0357-4C4A-A4AC-02B92B22A4EB}" srcOrd="0" destOrd="0" presId="urn:microsoft.com/office/officeart/2024/3/layout/hArchList1"/>
    <dgm:cxn modelId="{AB05342D-04D5-1541-B7E5-6316B330E024}" type="presParOf" srcId="{BDC8A326-B8CC-4844-A4D3-E00F2A9D8C2D}" destId="{18716C75-D138-9343-8494-1E8B290E5913}" srcOrd="0" destOrd="0" presId="urn:microsoft.com/office/officeart/2024/3/layout/hArchList1"/>
    <dgm:cxn modelId="{CB0D098A-6D7A-3148-B1E5-17B175D611AC}" type="presParOf" srcId="{18716C75-D138-9343-8494-1E8B290E5913}" destId="{F81B603F-908E-B344-9398-1E0593426895}" srcOrd="0" destOrd="0" presId="urn:microsoft.com/office/officeart/2024/3/layout/hArchList1"/>
    <dgm:cxn modelId="{3AD72374-48CE-6C45-B7A3-F0B4E61E4430}" type="presParOf" srcId="{18716C75-D138-9343-8494-1E8B290E5913}" destId="{FC801B03-6678-1644-A03D-752E95D79C87}" srcOrd="1" destOrd="0" presId="urn:microsoft.com/office/officeart/2024/3/layout/hArchList1"/>
    <dgm:cxn modelId="{B6FFD9C5-DFA7-2C43-949B-48DA64366318}" type="presParOf" srcId="{BDC8A326-B8CC-4844-A4D3-E00F2A9D8C2D}" destId="{6D66B3F9-3DC5-9F4F-B9F7-28DF5B50600E}" srcOrd="1" destOrd="0" presId="urn:microsoft.com/office/officeart/2024/3/layout/hArchList1"/>
    <dgm:cxn modelId="{FC9ECBA9-72B4-BA43-B23C-7EB2FE265360}" type="presParOf" srcId="{BDC8A326-B8CC-4844-A4D3-E00F2A9D8C2D}" destId="{42F6D062-AA4F-A144-A5E7-6A7BE61143D8}" srcOrd="2" destOrd="0" presId="urn:microsoft.com/office/officeart/2024/3/layout/hArchList1"/>
    <dgm:cxn modelId="{C218937D-C425-CB4F-82AE-5A47D534D0FB}" type="presParOf" srcId="{42F6D062-AA4F-A144-A5E7-6A7BE61143D8}" destId="{4CD90555-F82B-D743-A8CE-C1FB833F79E5}" srcOrd="0" destOrd="0" presId="urn:microsoft.com/office/officeart/2024/3/layout/hArchList1"/>
    <dgm:cxn modelId="{A696A8A7-4E5B-FE47-9979-5EB45936F9B5}" type="presParOf" srcId="{42F6D062-AA4F-A144-A5E7-6A7BE61143D8}" destId="{E798F928-54FC-274F-876C-05CBC2BFCD1A}" srcOrd="1" destOrd="0" presId="urn:microsoft.com/office/officeart/2024/3/layout/hArchList1"/>
    <dgm:cxn modelId="{82AF9841-C280-F942-8EEF-469BAC065E13}" type="presParOf" srcId="{BDC8A326-B8CC-4844-A4D3-E00F2A9D8C2D}" destId="{D652A16E-F7F9-0B4D-8E43-71307DDA35B7}" srcOrd="3" destOrd="0" presId="urn:microsoft.com/office/officeart/2024/3/layout/hArchList1"/>
    <dgm:cxn modelId="{45A77EE5-015E-8542-8DF3-3710FC0DAA98}" type="presParOf" srcId="{BDC8A326-B8CC-4844-A4D3-E00F2A9D8C2D}" destId="{4F2F26F6-63DD-174B-8383-DB44B88722A6}" srcOrd="4" destOrd="0" presId="urn:microsoft.com/office/officeart/2024/3/layout/hArchList1"/>
    <dgm:cxn modelId="{2D95AB01-27EC-734D-9934-74922D983230}" type="presParOf" srcId="{4F2F26F6-63DD-174B-8383-DB44B88722A6}" destId="{4BA95D5D-0357-4C4A-A4AC-02B92B22A4EB}" srcOrd="0" destOrd="0" presId="urn:microsoft.com/office/officeart/2024/3/layout/hArchList1"/>
    <dgm:cxn modelId="{9AE0FC23-A1CD-DE41-A765-A33D932A3E50}" type="presParOf" srcId="{4F2F26F6-63DD-174B-8383-DB44B88722A6}" destId="{FC56BD1A-E9BB-3542-AD3D-5079051FDD06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8FD1A-3F08-48FC-87BE-0D4F76D6E34F}">
      <dsp:nvSpPr>
        <dsp:cNvPr id="0" name=""/>
        <dsp:cNvSpPr/>
      </dsp:nvSpPr>
      <dsp:spPr>
        <a:xfrm>
          <a:off x="0" y="0"/>
          <a:ext cx="1356919" cy="13569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r="13672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B8514B-5EE8-4247-AE6B-3DB1FCA43D8A}">
      <dsp:nvSpPr>
        <dsp:cNvPr id="0" name=""/>
        <dsp:cNvSpPr/>
      </dsp:nvSpPr>
      <dsp:spPr>
        <a:xfrm>
          <a:off x="1536919" y="0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Носитель суверенитета</a:t>
          </a:r>
        </a:p>
      </dsp:txBody>
      <dsp:txXfrm>
        <a:off x="1536919" y="0"/>
        <a:ext cx="9716748" cy="370129"/>
      </dsp:txXfrm>
    </dsp:sp>
    <dsp:sp modelId="{E2543FF7-8747-45E3-98D7-EF88C9D0C459}">
      <dsp:nvSpPr>
        <dsp:cNvPr id="0" name=""/>
        <dsp:cNvSpPr/>
      </dsp:nvSpPr>
      <dsp:spPr>
        <a:xfrm>
          <a:off x="1536919" y="370129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Конституция РФ признаёт многонациональный народ источником суверенитета страны, подчёркивая их роль в государственном управлении.</a:t>
          </a:r>
        </a:p>
      </dsp:txBody>
      <dsp:txXfrm>
        <a:off x="1536919" y="370129"/>
        <a:ext cx="9716748" cy="986789"/>
      </dsp:txXfrm>
    </dsp:sp>
    <dsp:sp modelId="{4083AFBF-C528-42F5-AA23-D52AFD32536D}">
      <dsp:nvSpPr>
        <dsp:cNvPr id="0" name=""/>
        <dsp:cNvSpPr/>
      </dsp:nvSpPr>
      <dsp:spPr>
        <a:xfrm>
          <a:off x="0" y="1465473"/>
          <a:ext cx="1356919" cy="13569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4520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1DE760-5097-4610-B112-63C19025FF7C}">
      <dsp:nvSpPr>
        <dsp:cNvPr id="0" name=""/>
        <dsp:cNvSpPr/>
      </dsp:nvSpPr>
      <dsp:spPr>
        <a:xfrm>
          <a:off x="1536919" y="1465473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Единственный источник власти</a:t>
          </a:r>
        </a:p>
      </dsp:txBody>
      <dsp:txXfrm>
        <a:off x="1536919" y="1465473"/>
        <a:ext cx="9716748" cy="370129"/>
      </dsp:txXfrm>
    </dsp:sp>
    <dsp:sp modelId="{27B59B28-4487-4CBC-A23C-99B35AF3E62B}">
      <dsp:nvSpPr>
        <dsp:cNvPr id="0" name=""/>
        <dsp:cNvSpPr/>
      </dsp:nvSpPr>
      <dsp:spPr>
        <a:xfrm>
          <a:off x="1536919" y="1835603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Народ является единственным законным источником власти, что обеспечивает демократическое управление и политическую стабильность.</a:t>
          </a:r>
        </a:p>
      </dsp:txBody>
      <dsp:txXfrm>
        <a:off x="1536919" y="1835603"/>
        <a:ext cx="9716748" cy="986789"/>
      </dsp:txXfrm>
    </dsp:sp>
    <dsp:sp modelId="{13BB8622-B866-4E08-B6A1-7E629F00327C}">
      <dsp:nvSpPr>
        <dsp:cNvPr id="0" name=""/>
        <dsp:cNvSpPr/>
      </dsp:nvSpPr>
      <dsp:spPr>
        <a:xfrm>
          <a:off x="0" y="2930946"/>
          <a:ext cx="1356919" cy="13569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-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F1A096-D2CF-4102-8412-C1E0B0F6BA4F}">
      <dsp:nvSpPr>
        <dsp:cNvPr id="0" name=""/>
        <dsp:cNvSpPr/>
      </dsp:nvSpPr>
      <dsp:spPr>
        <a:xfrm>
          <a:off x="1536919" y="2930946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Этническое многообразие</a:t>
          </a:r>
        </a:p>
      </dsp:txBody>
      <dsp:txXfrm>
        <a:off x="1536919" y="2930946"/>
        <a:ext cx="9716748" cy="370129"/>
      </dsp:txXfrm>
    </dsp:sp>
    <dsp:sp modelId="{2C8F72DE-0E80-49DF-B5F3-EAE88678C477}">
      <dsp:nvSpPr>
        <dsp:cNvPr id="0" name=""/>
        <dsp:cNvSpPr/>
      </dsp:nvSpPr>
      <dsp:spPr>
        <a:xfrm>
          <a:off x="1536919" y="3301076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Этническое многообразие рассматривается как важный фактор для развития и стабильности Российской Федерации.</a:t>
          </a:r>
        </a:p>
      </dsp:txBody>
      <dsp:txXfrm>
        <a:off x="1536919" y="3301076"/>
        <a:ext cx="9716748" cy="986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A58EF-B2A1-45C0-A1D5-01179AC635C4}">
      <dsp:nvSpPr>
        <dsp:cNvPr id="0" name=""/>
        <dsp:cNvSpPr/>
      </dsp:nvSpPr>
      <dsp:spPr>
        <a:xfrm>
          <a:off x="0" y="0"/>
          <a:ext cx="1356919" cy="13569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r="17117" b="-7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B84BB3-DE15-4B66-8128-ACA589AECC2E}">
      <dsp:nvSpPr>
        <dsp:cNvPr id="0" name=""/>
        <dsp:cNvSpPr/>
      </dsp:nvSpPr>
      <dsp:spPr>
        <a:xfrm>
          <a:off x="1536919" y="0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Уважение культурных интересов</a:t>
          </a:r>
        </a:p>
      </dsp:txBody>
      <dsp:txXfrm>
        <a:off x="1536919" y="0"/>
        <a:ext cx="9716748" cy="370129"/>
      </dsp:txXfrm>
    </dsp:sp>
    <dsp:sp modelId="{DF9E788C-B2A5-4943-829D-FA6C7E749611}">
      <dsp:nvSpPr>
        <dsp:cNvPr id="0" name=""/>
        <dsp:cNvSpPr/>
      </dsp:nvSpPr>
      <dsp:spPr>
        <a:xfrm>
          <a:off x="1536919" y="370129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Федеративная система обеспечивает уважение культурных особенностей различных этносов России для сохранения их самобытности.</a:t>
          </a:r>
        </a:p>
      </dsp:txBody>
      <dsp:txXfrm>
        <a:off x="1536919" y="370129"/>
        <a:ext cx="9716748" cy="986789"/>
      </dsp:txXfrm>
    </dsp:sp>
    <dsp:sp modelId="{7B21C80B-CBE1-401D-AEA7-4CAF34383EB9}">
      <dsp:nvSpPr>
        <dsp:cNvPr id="0" name=""/>
        <dsp:cNvSpPr/>
      </dsp:nvSpPr>
      <dsp:spPr>
        <a:xfrm>
          <a:off x="0" y="1465473"/>
          <a:ext cx="1356919" cy="13569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9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2A7C4F-641D-4AB2-B693-6BB99A516807}">
      <dsp:nvSpPr>
        <dsp:cNvPr id="0" name=""/>
        <dsp:cNvSpPr/>
      </dsp:nvSpPr>
      <dsp:spPr>
        <a:xfrm>
          <a:off x="1536919" y="1465473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Защита этнических прав</a:t>
          </a:r>
        </a:p>
      </dsp:txBody>
      <dsp:txXfrm>
        <a:off x="1536919" y="1465473"/>
        <a:ext cx="9716748" cy="370129"/>
      </dsp:txXfrm>
    </dsp:sp>
    <dsp:sp modelId="{8C8D7E76-D0E2-4A0D-B189-202164844CF2}">
      <dsp:nvSpPr>
        <dsp:cNvPr id="0" name=""/>
        <dsp:cNvSpPr/>
      </dsp:nvSpPr>
      <dsp:spPr>
        <a:xfrm>
          <a:off x="1536919" y="1835603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Система гарантирует защиту прав этнических групп, поддерживая их культурное развитие и социальную стабильность.</a:t>
          </a:r>
        </a:p>
      </dsp:txBody>
      <dsp:txXfrm>
        <a:off x="1536919" y="1835603"/>
        <a:ext cx="9716748" cy="986789"/>
      </dsp:txXfrm>
    </dsp:sp>
    <dsp:sp modelId="{2D1B2314-E7E6-4296-B8AB-558B3DDCDB90}">
      <dsp:nvSpPr>
        <dsp:cNvPr id="0" name=""/>
        <dsp:cNvSpPr/>
      </dsp:nvSpPr>
      <dsp:spPr>
        <a:xfrm>
          <a:off x="0" y="2930946"/>
          <a:ext cx="1356919" cy="13569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6" r="16302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6D48ED-0946-4B76-9912-F92956FF8377}">
      <dsp:nvSpPr>
        <dsp:cNvPr id="0" name=""/>
        <dsp:cNvSpPr/>
      </dsp:nvSpPr>
      <dsp:spPr>
        <a:xfrm>
          <a:off x="1536919" y="2930946"/>
          <a:ext cx="9716748" cy="370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KZ" sz="1800" kern="1200"/>
            <a:t>Социальная стабильность и единство</a:t>
          </a:r>
        </a:p>
      </dsp:txBody>
      <dsp:txXfrm>
        <a:off x="1536919" y="2930946"/>
        <a:ext cx="9716748" cy="370129"/>
      </dsp:txXfrm>
    </dsp:sp>
    <dsp:sp modelId="{1D87E91B-346C-48DB-9CAC-5017E2FCF506}">
      <dsp:nvSpPr>
        <dsp:cNvPr id="0" name=""/>
        <dsp:cNvSpPr/>
      </dsp:nvSpPr>
      <dsp:spPr>
        <a:xfrm>
          <a:off x="1536919" y="3301076"/>
          <a:ext cx="9716748" cy="986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400" kern="1200"/>
            <a:t>Учёт интересов этносов способствует единству страны и укреплению её федеративного устройства.</a:t>
          </a:r>
        </a:p>
      </dsp:txBody>
      <dsp:txXfrm>
        <a:off x="1536919" y="3301076"/>
        <a:ext cx="9716748" cy="986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B603F-908E-B344-9398-1E0593426895}">
      <dsp:nvSpPr>
        <dsp:cNvPr id="0" name=""/>
        <dsp:cNvSpPr/>
      </dsp:nvSpPr>
      <dsp:spPr>
        <a:xfrm>
          <a:off x="0" y="0"/>
          <a:ext cx="3568855" cy="61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Основа федеративного устройства</a:t>
          </a:r>
        </a:p>
      </dsp:txBody>
      <dsp:txXfrm>
        <a:off x="0" y="0"/>
        <a:ext cx="3568855" cy="611999"/>
      </dsp:txXfrm>
    </dsp:sp>
    <dsp:sp modelId="{FC801B03-6678-1644-A03D-752E95D79C87}">
      <dsp:nvSpPr>
        <dsp:cNvPr id="0" name=""/>
        <dsp:cNvSpPr/>
      </dsp:nvSpPr>
      <dsp:spPr>
        <a:xfrm>
          <a:off x="0" y="611999"/>
          <a:ext cx="3568855" cy="2789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Многонациональность формирует фундамент федеративной системы России, поддерживая единство и разнообразие.</a:t>
          </a:r>
        </a:p>
      </dsp:txBody>
      <dsp:txXfrm>
        <a:off x="0" y="611999"/>
        <a:ext cx="3568855" cy="2789521"/>
      </dsp:txXfrm>
    </dsp:sp>
    <dsp:sp modelId="{4CD90555-F82B-D743-A8CE-C1FB833F79E5}">
      <dsp:nvSpPr>
        <dsp:cNvPr id="0" name=""/>
        <dsp:cNvSpPr/>
      </dsp:nvSpPr>
      <dsp:spPr>
        <a:xfrm>
          <a:off x="3925740" y="0"/>
          <a:ext cx="3568855" cy="61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Политическая стабильность</a:t>
          </a:r>
        </a:p>
      </dsp:txBody>
      <dsp:txXfrm>
        <a:off x="3925740" y="0"/>
        <a:ext cx="3568855" cy="611999"/>
      </dsp:txXfrm>
    </dsp:sp>
    <dsp:sp modelId="{E798F928-54FC-274F-876C-05CBC2BFCD1A}">
      <dsp:nvSpPr>
        <dsp:cNvPr id="0" name=""/>
        <dsp:cNvSpPr/>
      </dsp:nvSpPr>
      <dsp:spPr>
        <a:xfrm>
          <a:off x="3925740" y="611999"/>
          <a:ext cx="3568855" cy="2789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Этническое разнообразие способствует поддержанию политической стабильности и эффективному управлению в стране.</a:t>
          </a:r>
        </a:p>
      </dsp:txBody>
      <dsp:txXfrm>
        <a:off x="3925740" y="611999"/>
        <a:ext cx="3568855" cy="2789521"/>
      </dsp:txXfrm>
    </dsp:sp>
    <dsp:sp modelId="{4BA95D5D-0357-4C4A-A4AC-02B92B22A4EB}">
      <dsp:nvSpPr>
        <dsp:cNvPr id="0" name=""/>
        <dsp:cNvSpPr/>
      </dsp:nvSpPr>
      <dsp:spPr>
        <a:xfrm>
          <a:off x="7851481" y="0"/>
          <a:ext cx="3568855" cy="61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Развитие регионов</a:t>
          </a:r>
        </a:p>
      </dsp:txBody>
      <dsp:txXfrm>
        <a:off x="7851481" y="0"/>
        <a:ext cx="3568855" cy="611999"/>
      </dsp:txXfrm>
    </dsp:sp>
    <dsp:sp modelId="{FC56BD1A-E9BB-3542-AD3D-5079051FDD06}">
      <dsp:nvSpPr>
        <dsp:cNvPr id="0" name=""/>
        <dsp:cNvSpPr/>
      </dsp:nvSpPr>
      <dsp:spPr>
        <a:xfrm>
          <a:off x="7851481" y="611999"/>
          <a:ext cx="3568855" cy="2789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Пример Новосибирской области показывает, как этническое многообразие помогает развитию регионов в рамках федерации.</a:t>
          </a:r>
        </a:p>
      </dsp:txBody>
      <dsp:txXfrm>
        <a:off x="7851481" y="611999"/>
        <a:ext cx="3568855" cy="2789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A16AB-F9DF-0741-A7ED-65533C8CF566}" type="datetimeFigureOut">
              <a:rPr lang="ru-KZ" smtClean="0"/>
              <a:t>14.11.2025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2F1C9-DDFA-A64C-805B-E6BD54FAE128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0816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Содержимое, созданное искусственным интеллектом, может быть неверным.
---
В этой презентации мы рассмотрим, как многонациональность служит фундаментом для федеративного устройства Российской Федерации, раскрывая роль этнического разнообразия в формировании государственного строя и управлении территорией.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8493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Федеративная система России предусматривает уважение и защиту культурных интересов различных этнических групп, что обеспечивает социальную стабильность и единство страны.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959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Федеративное устройство РФ включает различные субъекты с юридическим равенством и разделением полномочий между федеральным центром и регионами, что обеспечивает эффективное управление и единство страны.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710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Российская Федерация состоит из различных субъектов: республик, областей, краёв, городов федерального значения, автономных округов и автономной области, каждый со своей спецификой и статусом.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4821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Все субъекты РФ обладают равными правами в федеративной системе, и Конституция запрещает выход субъектов из состава Российской Федерации, что гарантирует целостность государства.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48037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Федерация распределяет полномочия между федеральным центром и субъектами, обеспечивая баланс управления и учитывая интересы различных регионов и народов.
</a:t>
            </a:r>
            <a:r>
              <a:rPr lang="ru-KZ" dirty="0"/>
              <a:t>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94073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Федеральные округа созданы для эффективного административного управления и координации между федеральным центром и регионами, обеспечивая стабильность и развитие территорий.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825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Федеральные округа представляют собой административные зоны, которые помогают организовать контроль и реализацию федеральных программ на территории различных субъектов РФ.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8886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В России восемь федеральных округов, каждый из которых имеет свои особенности и играет важную роль в управлении территорией и координации федеральной и региональной власти.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83756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Сибирский федеральный округ — один из крупнейших по территории, его административный центр — город Новосибирск. Округ отличается многонациональным составом и значительным экономическим потенциалом.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748539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Новосибирская область — хороший пример многонационального субъекта РФ, демонстрирующий сочетание исторического наследия, культурного многообразия и экономического развития в рамках федеративного устройства.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19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8281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Представим ключевые темы: культурное разнообразие и единство многонациональной России; взаимосвязь многонациональности и федерализма; структура федеративного устройства РФ; роль федеральных округов; и пример многонационального субъекта — Новосибирской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70102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Новосибирская область расположена в сердце Сибири, обладая богатой историей заселения и развития, что отражается в её культурном и этническом разнообразии.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20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04940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Область характеризуется проживанием множества этнических групп, что влияет на культурную жизнь региона и способствует взаимопониманию и толерантности среди населения.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21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8990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Новосибирская область является важным экономическим и научным центром Сибири, с развитой промышленностью, научно-образовательными учреждениями и богатой культурной жизнью.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22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10596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Многонациональность России является основой её федеративного устройства, обеспечивая культурное разнообразие, политическую стабильность и эффективное управление. Пример Новосибирской области демонстрирует, как этническое многообразие способствует развитию регионов в единой федеративной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23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107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Россия — страна с богатым этническим составом, насчитывающим свыше 190 народов. Конституция закрепляет многонациональность как основу власти, а разнообразие языков, религий и традиций способствует укреплению культурного богатства и гражданского согласия.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0792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На территории России проживают более 190 этнических групп, что отражает её историческое и географическое разнообразие. Это многообразие формирует уникальный культурный ландшафт и влияет на социальную динамику страны.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7981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Конституция Российской Федерации признаёт многонациональный народ носителем суверенитета и единственным источником власти, что отражает важность этнического многообразия для политической стабильности и развития страны.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3482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Различные языки, религии и традиции, присутствующие в России, создают богатую культурную мозаику, способствующую межэтническому взаимопониманию и укреплению гражданского общества.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3482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Федеративное устройство России тесно связано с её этническим разнообразием. Национальные республики и автономные образования учитывают культурные интересы различных народов, обеспечивая гармоничное сосуществование и развитие регионов.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0352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В составе РФ существуют национальные республики, где официально поддерживаются родные языки и культуры народов, что способствует сохранению и развитию этнической идентичности.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09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KZ"/>
              <a:t>
---
Для малочисленных этносов созданы автономные округа и Еврейская автономная область, обеспечивающие им культурную и политическую поддержку в рамках федеративной системы.
Источник изображения: библиотека содержимого Microsoft 365
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86250-4392-0845-8314-FCF32742892B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0659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с изображение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033272"/>
            <a:ext cx="5892073" cy="38953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5733288"/>
            <a:ext cx="5892071" cy="7955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F08B46D-341A-2502-FE91-2C5EF7710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152" y="793817"/>
            <a:ext cx="5260848" cy="6064181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8587" y="207982"/>
            <a:ext cx="2662798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F2C2C7B-6B47-4A5B-B24C-B316964ABE62}"/>
              </a:ext>
            </a:extLst>
          </p:cNvPr>
          <p:cNvCxnSpPr>
            <a:cxnSpLocks/>
          </p:cNvCxnSpPr>
          <p:nvPr/>
        </p:nvCxnSpPr>
        <p:spPr>
          <a:xfrm flipV="1">
            <a:off x="6929823" y="789558"/>
            <a:ext cx="0" cy="6068442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F32355F-80FD-3956-F8D4-9DF4073D0E2E}"/>
              </a:ext>
            </a:extLst>
          </p:cNvPr>
          <p:cNvCxnSpPr>
            <a:cxnSpLocks/>
          </p:cNvCxnSpPr>
          <p:nvPr/>
        </p:nvCxnSpPr>
        <p:spPr>
          <a:xfrm>
            <a:off x="0" y="5420250"/>
            <a:ext cx="692982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D4DD8B2-0D73-EB9B-9708-67DF28E40F96}"/>
              </a:ext>
            </a:extLst>
          </p:cNvPr>
          <p:cNvCxnSpPr>
            <a:cxnSpLocks/>
          </p:cNvCxnSpPr>
          <p:nvPr/>
        </p:nvCxnSpPr>
        <p:spPr>
          <a:xfrm>
            <a:off x="0" y="791907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solidFill>
          <a:srgbClr val="C83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1435608"/>
            <a:ext cx="11594592" cy="5559552"/>
          </a:xfrm>
        </p:spPr>
        <p:txBody>
          <a:bodyPr rtlCol="0" anchor="b">
            <a:normAutofit/>
          </a:bodyPr>
          <a:lstStyle>
            <a:lvl1pPr>
              <a:lnSpc>
                <a:spcPct val="67000"/>
              </a:lnSpc>
              <a:defRPr sz="148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C3F3D2-CADD-A94F-6739-CCCDA6C6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CC541E-3AF5-9564-CE04-E4B86459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772A7-7F28-0EB0-D243-BCC6917D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716D65-B11C-E9B7-66BF-88E72C5DCEBA}"/>
              </a:ext>
            </a:extLst>
          </p:cNvPr>
          <p:cNvCxnSpPr>
            <a:cxnSpLocks/>
          </p:cNvCxnSpPr>
          <p:nvPr/>
        </p:nvCxnSpPr>
        <p:spPr>
          <a:xfrm>
            <a:off x="0" y="783822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6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77CE2-4402-942B-FD26-6E29BDA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1435608"/>
            <a:ext cx="11594592" cy="5559552"/>
          </a:xfrm>
        </p:spPr>
        <p:txBody>
          <a:bodyPr rtlCol="0" anchor="b">
            <a:normAutofit/>
          </a:bodyPr>
          <a:lstStyle>
            <a:lvl1pPr>
              <a:lnSpc>
                <a:spcPct val="67000"/>
              </a:lnSpc>
              <a:defRPr sz="1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C3F3D2-CADD-A94F-6739-CCCDA6C6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CC541E-3AF5-9564-CE04-E4B86459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772A7-7F28-0EB0-D243-BCC6917D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716D65-B11C-E9B7-66BF-88E72C5DCEBA}"/>
              </a:ext>
            </a:extLst>
          </p:cNvPr>
          <p:cNvCxnSpPr>
            <a:cxnSpLocks/>
          </p:cNvCxnSpPr>
          <p:nvPr/>
        </p:nvCxnSpPr>
        <p:spPr>
          <a:xfrm>
            <a:off x="0" y="783822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87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овестка дня">
    <p:bg>
      <p:bgPr>
        <a:solidFill>
          <a:schemeClr val="bg2">
            <a:lumMod val="9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7" y="886968"/>
            <a:ext cx="11405277" cy="1170432"/>
          </a:xfrm>
        </p:spPr>
        <p:txBody>
          <a:bodyPr rtlCol="0">
            <a:normAutofit/>
          </a:bodyPr>
          <a:lstStyle>
            <a:lvl1pPr>
              <a:defRPr sz="88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599C6D-D164-AA94-72F8-241C1871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881" y="2832652"/>
            <a:ext cx="6893719" cy="3508951"/>
          </a:xfrm>
        </p:spPr>
        <p:txBody>
          <a:bodyPr rtlCol="0" anchor="t"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 sz="1800"/>
            </a:lvl2pPr>
            <a:lvl3pPr marL="1257300" indent="-342900">
              <a:buFont typeface="+mj-lt"/>
              <a:buAutoNum type="arabicPeriod"/>
              <a:defRPr sz="1600"/>
            </a:lvl3pPr>
            <a:lvl4pPr marL="1714500" indent="-342900">
              <a:buFont typeface="+mj-lt"/>
              <a:buAutoNum type="arabicPeriod"/>
              <a:defRPr sz="1400"/>
            </a:lvl4pPr>
            <a:lvl5pPr marL="2171700" indent="-342900">
              <a:buFont typeface="+mj-lt"/>
              <a:buAutoNum type="arabicPeriod"/>
              <a:defRPr sz="14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B50CAA-07B2-F8CA-1425-4249CE17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DEAD866-E26E-BF23-7B5D-9F689B2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8AC7CAE-FC19-2728-AA3B-1D2FE7879B25}"/>
              </a:ext>
            </a:extLst>
          </p:cNvPr>
          <p:cNvCxnSpPr>
            <a:cxnSpLocks/>
          </p:cNvCxnSpPr>
          <p:nvPr/>
        </p:nvCxnSpPr>
        <p:spPr>
          <a:xfrm>
            <a:off x="0" y="2118492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11B3592-91FB-05F4-B422-A40D7CD4DE2D}"/>
              </a:ext>
            </a:extLst>
          </p:cNvPr>
          <p:cNvCxnSpPr>
            <a:cxnSpLocks/>
          </p:cNvCxnSpPr>
          <p:nvPr/>
        </p:nvCxnSpPr>
        <p:spPr>
          <a:xfrm>
            <a:off x="0" y="800100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1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овестка дня с изображением">
    <p:bg>
      <p:bgPr>
        <a:solidFill>
          <a:schemeClr val="bg2">
            <a:lumMod val="9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944" y="521208"/>
            <a:ext cx="6647688" cy="1865376"/>
          </a:xfrm>
        </p:spPr>
        <p:txBody>
          <a:bodyPr rtlCol="0">
            <a:normAutofit/>
          </a:bodyPr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D3A4126-4E48-DD2C-1468-6A36AE6C1D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917320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943" y="2651760"/>
            <a:ext cx="6327648" cy="3547872"/>
          </a:xfrm>
        </p:spPr>
        <p:txBody>
          <a:bodyPr rtlCol="0"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 sz="1800"/>
            </a:lvl2pPr>
            <a:lvl3pPr marL="1257300" indent="-342900">
              <a:buFont typeface="+mj-lt"/>
              <a:buAutoNum type="arabicPeriod"/>
              <a:defRPr sz="1600"/>
            </a:lvl3pPr>
            <a:lvl4pPr marL="1714500" indent="-342900">
              <a:buFont typeface="+mj-lt"/>
              <a:buAutoNum type="arabicPeriod"/>
              <a:defRPr sz="1400"/>
            </a:lvl4pPr>
            <a:lvl5pPr marL="2171700" indent="-342900">
              <a:buFont typeface="+mj-lt"/>
              <a:buAutoNum type="arabicPeriod"/>
              <a:defRPr sz="14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1899" y="21031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511" y="210312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7633BE4-C9B9-310C-1EAE-191B5D344B59}"/>
              </a:ext>
            </a:extLst>
          </p:cNvPr>
          <p:cNvCxnSpPr>
            <a:cxnSpLocks/>
          </p:cNvCxnSpPr>
          <p:nvPr/>
        </p:nvCxnSpPr>
        <p:spPr>
          <a:xfrm>
            <a:off x="4923916" y="2452449"/>
            <a:ext cx="726808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A010762-96A4-4E1C-CD5D-EE1C1D1FC6E2}"/>
              </a:ext>
            </a:extLst>
          </p:cNvPr>
          <p:cNvCxnSpPr>
            <a:cxnSpLocks/>
          </p:cNvCxnSpPr>
          <p:nvPr/>
        </p:nvCxnSpPr>
        <p:spPr>
          <a:xfrm flipV="1">
            <a:off x="4923916" y="0"/>
            <a:ext cx="0" cy="6858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01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8" y="1589105"/>
            <a:ext cx="5403264" cy="1622994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4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956E9D4-3B6F-5DDD-5E3B-A829B10E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8" y="3395398"/>
            <a:ext cx="5403264" cy="1837985"/>
          </a:xfrm>
        </p:spPr>
        <p:txBody>
          <a:bodyPr rtlCol="0" anchor="t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60BAB4-BB08-FD4A-678D-2FFE35A0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BF6EF0E-4178-1F33-0BF9-2A2B4C33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1C4E92-1D0B-ABAB-54CA-016BB17A93FD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01A3D6-493E-2CE6-4153-5A2D3C978311}"/>
              </a:ext>
            </a:extLst>
          </p:cNvPr>
          <p:cNvCxnSpPr>
            <a:cxnSpLocks/>
          </p:cNvCxnSpPr>
          <p:nvPr/>
        </p:nvCxnSpPr>
        <p:spPr>
          <a:xfrm>
            <a:off x="2673336" y="781627"/>
            <a:ext cx="0" cy="527627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D7E29DE-22CD-1512-C9E7-51C4D8B5F337}"/>
              </a:ext>
            </a:extLst>
          </p:cNvPr>
          <p:cNvCxnSpPr>
            <a:cxnSpLocks/>
          </p:cNvCxnSpPr>
          <p:nvPr/>
        </p:nvCxnSpPr>
        <p:spPr>
          <a:xfrm>
            <a:off x="9526413" y="781627"/>
            <a:ext cx="0" cy="527627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74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2" y="1100834"/>
            <a:ext cx="8533261" cy="231484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F6B2ADB6-8B11-5463-D307-3F4916CA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893" y="3442324"/>
            <a:ext cx="3894179" cy="227488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  <a:lvl2pPr marL="457200" indent="0">
              <a:buNone/>
              <a:defRPr lang="en-US" dirty="0"/>
            </a:lvl2pPr>
            <a:lvl3pPr marL="914400" indent="0">
              <a:buNone/>
              <a:defRPr lang="en-US" dirty="0"/>
            </a:lvl3pPr>
            <a:lvl4pPr marL="1371600" indent="0">
              <a:buNone/>
              <a:defRPr lang="en-US" dirty="0"/>
            </a:lvl4pPr>
            <a:lvl5pPr marL="1828800" indent="0">
              <a:buNone/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1A9A27FE-5C62-0E4C-1D35-2B5BE6521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47450B0-6060-60C9-5AC2-20186A24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1C4E92-1D0B-ABAB-54CA-016BB17A93FD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56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Содержимо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2077374"/>
            <a:ext cx="4479107" cy="269141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F7DEB5EF-910B-9B2B-CB95-1AD374FE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577" y="2210542"/>
            <a:ext cx="5869293" cy="2432477"/>
          </a:xfrm>
        </p:spPr>
        <p:txBody>
          <a:bodyPr rtlCol="0" anchor="ctr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5FD4BD0F-0EF0-D5B9-5485-1ECB765D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1577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8566B317-2D55-4797-E621-551FCA48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28C01F2-A815-18C2-F49B-D8E165722653}"/>
              </a:ext>
            </a:extLst>
          </p:cNvPr>
          <p:cNvCxnSpPr>
            <a:cxnSpLocks/>
          </p:cNvCxnSpPr>
          <p:nvPr/>
        </p:nvCxnSpPr>
        <p:spPr>
          <a:xfrm>
            <a:off x="5311938" y="1550633"/>
            <a:ext cx="0" cy="3756734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790D5D6-313A-8ACD-591F-F8BEC510B947}"/>
              </a:ext>
            </a:extLst>
          </p:cNvPr>
          <p:cNvCxnSpPr>
            <a:cxnSpLocks/>
          </p:cNvCxnSpPr>
          <p:nvPr/>
        </p:nvCxnSpPr>
        <p:spPr>
          <a:xfrm>
            <a:off x="0" y="5308844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F6F1415-3933-6D89-472D-2FA4BBB279E7}"/>
              </a:ext>
            </a:extLst>
          </p:cNvPr>
          <p:cNvCxnSpPr>
            <a:cxnSpLocks/>
          </p:cNvCxnSpPr>
          <p:nvPr/>
        </p:nvCxnSpPr>
        <p:spPr>
          <a:xfrm>
            <a:off x="0" y="1550633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659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1264785"/>
            <a:ext cx="4479107" cy="431591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22A59EF-3E61-0654-D289-2E1D6B73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577" y="1264782"/>
            <a:ext cx="5869293" cy="4315922"/>
          </a:xfrm>
        </p:spPr>
        <p:txBody>
          <a:bodyPr rtlCol="0" anchor="ctr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1E4E1FBF-A73A-1962-4961-FD2DDB21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1577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B5754BB-F3CF-1B1E-E0B8-85D0578C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28C01F2-A815-18C2-F49B-D8E165722653}"/>
              </a:ext>
            </a:extLst>
          </p:cNvPr>
          <p:cNvCxnSpPr>
            <a:cxnSpLocks/>
          </p:cNvCxnSpPr>
          <p:nvPr/>
        </p:nvCxnSpPr>
        <p:spPr>
          <a:xfrm>
            <a:off x="5311938" y="787587"/>
            <a:ext cx="0" cy="527031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790D5D6-313A-8ACD-591F-F8BEC510B947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63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1249959"/>
            <a:ext cx="4085912" cy="51256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2A5B8121-E925-2131-A76A-FBDAB0BC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249959"/>
            <a:ext cx="6440424" cy="5238764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DBA5BEFD-7245-BB4D-0F86-F1C3A32E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3852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5879897-4AF6-4B38-AB30-8DD979DC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28C01F2-A815-18C2-F49B-D8E165722653}"/>
              </a:ext>
            </a:extLst>
          </p:cNvPr>
          <p:cNvCxnSpPr>
            <a:cxnSpLocks/>
          </p:cNvCxnSpPr>
          <p:nvPr/>
        </p:nvCxnSpPr>
        <p:spPr>
          <a:xfrm>
            <a:off x="4918746" y="805343"/>
            <a:ext cx="0" cy="605265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339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Содержимое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1034473"/>
            <a:ext cx="11420337" cy="1582221"/>
          </a:xfrm>
        </p:spPr>
        <p:txBody>
          <a:bodyPr rtlCol="0"/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9" y="2974109"/>
            <a:ext cx="11420336" cy="3401521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E617F9A-AF72-E9F9-FE67-264CFD0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0522668-B624-9A0D-743B-874B6468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09EC300-3CBF-3BA7-991F-4143EBA2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93DFD8D-B66E-C844-B523-E3C51265F5EA}"/>
              </a:ext>
            </a:extLst>
          </p:cNvPr>
          <p:cNvCxnSpPr>
            <a:cxnSpLocks/>
          </p:cNvCxnSpPr>
          <p:nvPr/>
        </p:nvCxnSpPr>
        <p:spPr>
          <a:xfrm>
            <a:off x="0" y="2703185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2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612648"/>
            <a:ext cx="11253668" cy="1106424"/>
          </a:xfrm>
        </p:spPr>
        <p:txBody>
          <a:bodyPr rtlCol="0"/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9" y="2139696"/>
            <a:ext cx="11253668" cy="4288536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2D457B6E-DC25-9A54-64F7-98703149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D49DF708-DA4E-D117-5CE8-7401A836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1AE2728-8254-BE0F-89AB-2D5352D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93DFD8D-B66E-C844-B523-E3C51265F5EA}"/>
              </a:ext>
            </a:extLst>
          </p:cNvPr>
          <p:cNvCxnSpPr>
            <a:cxnSpLocks/>
          </p:cNvCxnSpPr>
          <p:nvPr/>
        </p:nvCxnSpPr>
        <p:spPr>
          <a:xfrm>
            <a:off x="0" y="1805563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949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88" y="1249959"/>
            <a:ext cx="3578905" cy="51256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4E7AB67-A25E-F99D-7053-223A31AB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958" y="1249958"/>
            <a:ext cx="7022846" cy="5362955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44B773E1-C0C5-10BC-5283-0943095D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5958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E615B6D-D0FF-BC11-9C32-FDA7B7D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28C01F2-A815-18C2-F49B-D8E165722653}"/>
              </a:ext>
            </a:extLst>
          </p:cNvPr>
          <p:cNvCxnSpPr>
            <a:cxnSpLocks/>
          </p:cNvCxnSpPr>
          <p:nvPr/>
        </p:nvCxnSpPr>
        <p:spPr>
          <a:xfrm>
            <a:off x="4336321" y="805343"/>
            <a:ext cx="0" cy="605265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61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Содержимое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683140"/>
            <a:ext cx="11452341" cy="66569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E3CC60A8-3DE8-B0E7-1EC5-2B337CF2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8" y="1743311"/>
            <a:ext cx="11452342" cy="4916425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7EB01C-FB71-1416-6F69-B25D90D3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8E842DA4-700F-A2D4-6AB8-0BAEDF32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5BF1F3F-87E2-1270-FB4D-FD251AD7E63C}"/>
              </a:ext>
            </a:extLst>
          </p:cNvPr>
          <p:cNvCxnSpPr>
            <a:cxnSpLocks/>
          </p:cNvCxnSpPr>
          <p:nvPr/>
        </p:nvCxnSpPr>
        <p:spPr>
          <a:xfrm>
            <a:off x="0" y="1442826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33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2039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910328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875" y="2944368"/>
            <a:ext cx="6442025" cy="3571693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4910328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2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49808"/>
            <a:ext cx="6499654" cy="2039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1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4879" y="210311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47480" y="210312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8" y="2944368"/>
            <a:ext cx="6499657" cy="3582267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7621" y="0"/>
            <a:ext cx="4914379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7272857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308" y="612648"/>
            <a:ext cx="7022592" cy="103327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42584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D81791C-036D-058C-0055-96793694D6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750307" y="210312"/>
            <a:ext cx="3531437" cy="41336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A8DE5B-9C41-DE5B-BF91-98510120DCF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82299" y="210312"/>
            <a:ext cx="1679642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0FD979-F905-C567-8E21-A3EDCE179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307" y="1746503"/>
            <a:ext cx="7022592" cy="4806697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434576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86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612648"/>
            <a:ext cx="7015483" cy="103327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BB59EF2B-7C7F-BA27-16C2-C56B21D377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2A99D216-CE5A-6458-A23E-BE0E554AC3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224951" y="207982"/>
            <a:ext cx="1682496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220FA64-3C9A-EBCF-5C28-E7DED40C97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89594" y="207982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3" y="1746504"/>
            <a:ext cx="7018271" cy="4806696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73592" y="0"/>
            <a:ext cx="4417215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7768833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65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0" y="749808"/>
            <a:ext cx="4163674" cy="2039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7520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73675" y="210312"/>
            <a:ext cx="1058111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4543" y="210312"/>
            <a:ext cx="440969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61" y="2944368"/>
            <a:ext cx="4163674" cy="3582267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12658" y="0"/>
            <a:ext cx="7279341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490881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60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3" y="749808"/>
            <a:ext cx="5778227" cy="10332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9163" y="210312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4093" y="210312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3" y="1993391"/>
            <a:ext cx="5778227" cy="4559809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75416" y="0"/>
            <a:ext cx="5616584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F4034EB-F498-D527-195A-D17B85027774}"/>
              </a:ext>
            </a:extLst>
          </p:cNvPr>
          <p:cNvCxnSpPr>
            <a:cxnSpLocks/>
          </p:cNvCxnSpPr>
          <p:nvPr/>
        </p:nvCxnSpPr>
        <p:spPr>
          <a:xfrm>
            <a:off x="6570629" y="0"/>
            <a:ext cx="0" cy="685799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705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51607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85976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308" y="2578607"/>
            <a:ext cx="4102585" cy="395020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9E9D652-D7DE-25C0-FCD7-3031AEEB0C6C}"/>
              </a:ext>
            </a:extLst>
          </p:cNvPr>
          <p:cNvCxnSpPr>
            <a:cxnSpLocks/>
          </p:cNvCxnSpPr>
          <p:nvPr/>
        </p:nvCxnSpPr>
        <p:spPr>
          <a:xfrm>
            <a:off x="7291894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38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749808"/>
            <a:ext cx="4123680" cy="151790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10312"/>
            <a:ext cx="2260057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9329" y="210312"/>
            <a:ext cx="1058111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10197" y="210312"/>
            <a:ext cx="440969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04" y="2578609"/>
            <a:ext cx="4130606" cy="3712463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12658" y="0"/>
            <a:ext cx="7279341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AA34CC-D007-33B7-4604-084E822313A9}"/>
              </a:ext>
            </a:extLst>
          </p:cNvPr>
          <p:cNvCxnSpPr/>
          <p:nvPr/>
        </p:nvCxnSpPr>
        <p:spPr>
          <a:xfrm>
            <a:off x="4907963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с изображением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749808"/>
            <a:ext cx="6236208" cy="369417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800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5477256"/>
            <a:ext cx="6236208" cy="11155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13504" y="207982"/>
            <a:ext cx="1682496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09801" y="207982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F08B46D-341A-2502-FE91-2C5EF7710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8624" y="0"/>
            <a:ext cx="4913373" cy="6858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7083F37-054B-54D7-2AD5-6DFFCC79603C}"/>
              </a:ext>
            </a:extLst>
          </p:cNvPr>
          <p:cNvCxnSpPr>
            <a:cxnSpLocks/>
          </p:cNvCxnSpPr>
          <p:nvPr/>
        </p:nvCxnSpPr>
        <p:spPr>
          <a:xfrm>
            <a:off x="0" y="5287974"/>
            <a:ext cx="7277621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99AB8D9-761C-35FC-CA6D-1317D71DF6BE}"/>
              </a:ext>
            </a:extLst>
          </p:cNvPr>
          <p:cNvCxnSpPr>
            <a:cxnSpLocks/>
          </p:cNvCxnSpPr>
          <p:nvPr/>
        </p:nvCxnSpPr>
        <p:spPr>
          <a:xfrm flipV="1">
            <a:off x="7277621" y="0"/>
            <a:ext cx="0" cy="6858001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8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49808"/>
            <a:ext cx="11514755" cy="9601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F8890DBE-0DD3-8504-F95F-4225535FB1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4BB28A-95D9-4CE6-DA59-520BA3C61C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1FA0A0C-CE55-CB7D-174D-D77937630A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3" y="2180556"/>
            <a:ext cx="5012355" cy="42842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22674" y="1834524"/>
            <a:ext cx="6378722" cy="502347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753443-12E2-4CD3-2C6F-4E20536BA82B}"/>
              </a:ext>
            </a:extLst>
          </p:cNvPr>
          <p:cNvCxnSpPr>
            <a:cxnSpLocks/>
          </p:cNvCxnSpPr>
          <p:nvPr/>
        </p:nvCxnSpPr>
        <p:spPr>
          <a:xfrm>
            <a:off x="5816454" y="1827254"/>
            <a:ext cx="0" cy="504063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B4AF9B-8CF3-D7A8-CDB9-8E513FFF57EC}"/>
              </a:ext>
            </a:extLst>
          </p:cNvPr>
          <p:cNvCxnSpPr>
            <a:cxnSpLocks/>
          </p:cNvCxnSpPr>
          <p:nvPr/>
        </p:nvCxnSpPr>
        <p:spPr>
          <a:xfrm>
            <a:off x="0" y="1827254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17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49808"/>
            <a:ext cx="11514753" cy="9601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58B12C2E-FD87-6FEB-F35D-ABCDF00C8D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656A87-5539-46DA-CF5D-F2506ECA3F8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01AB7173-DF2F-B8EA-F83D-4C7263C765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34525"/>
            <a:ext cx="4905942" cy="502347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911" y="2180556"/>
            <a:ext cx="6435936" cy="430476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753443-12E2-4CD3-2C6F-4E20536BA82B}"/>
              </a:ext>
            </a:extLst>
          </p:cNvPr>
          <p:cNvCxnSpPr>
            <a:cxnSpLocks/>
          </p:cNvCxnSpPr>
          <p:nvPr/>
        </p:nvCxnSpPr>
        <p:spPr>
          <a:xfrm>
            <a:off x="4914379" y="1827254"/>
            <a:ext cx="0" cy="504063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B4AF9B-8CF3-D7A8-CDB9-8E513FFF57EC}"/>
              </a:ext>
            </a:extLst>
          </p:cNvPr>
          <p:cNvCxnSpPr>
            <a:cxnSpLocks/>
          </p:cNvCxnSpPr>
          <p:nvPr/>
        </p:nvCxnSpPr>
        <p:spPr>
          <a:xfrm>
            <a:off x="0" y="1827254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98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49808"/>
            <a:ext cx="11514757" cy="9601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EAB049-8AFC-5262-0ECB-2E9CDA2066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26863A-85CF-52FA-E2B2-AF70382C69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DF7822C-4885-9FA2-F9E5-E0B61BDDB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3" y="2180556"/>
            <a:ext cx="6419605" cy="437535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6058" y="1834525"/>
            <a:ext cx="4905942" cy="502347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753443-12E2-4CD3-2C6F-4E20536BA82B}"/>
              </a:ext>
            </a:extLst>
          </p:cNvPr>
          <p:cNvCxnSpPr>
            <a:cxnSpLocks/>
          </p:cNvCxnSpPr>
          <p:nvPr/>
        </p:nvCxnSpPr>
        <p:spPr>
          <a:xfrm>
            <a:off x="7286058" y="1827254"/>
            <a:ext cx="0" cy="504063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B4AF9B-8CF3-D7A8-CDB9-8E513FFF57EC}"/>
              </a:ext>
            </a:extLst>
          </p:cNvPr>
          <p:cNvCxnSpPr>
            <a:cxnSpLocks/>
          </p:cNvCxnSpPr>
          <p:nvPr/>
        </p:nvCxnSpPr>
        <p:spPr>
          <a:xfrm>
            <a:off x="0" y="1827254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389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5166364"/>
            <a:ext cx="3656530" cy="12234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8096" cy="483717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121" y="5166364"/>
            <a:ext cx="7073776" cy="1223420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6437376"/>
            <a:ext cx="2962656" cy="365125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121" y="6437193"/>
            <a:ext cx="4549413" cy="365125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437376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DF9F6E2-159F-CDF3-F2D3-AB7A7E505C0B}"/>
              </a:ext>
            </a:extLst>
          </p:cNvPr>
          <p:cNvCxnSpPr>
            <a:cxnSpLocks/>
          </p:cNvCxnSpPr>
          <p:nvPr/>
        </p:nvCxnSpPr>
        <p:spPr>
          <a:xfrm>
            <a:off x="4283425" y="4837176"/>
            <a:ext cx="0" cy="2020824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D4F9120-94C1-CA43-BF4E-9411F4866A20}"/>
              </a:ext>
            </a:extLst>
          </p:cNvPr>
          <p:cNvCxnSpPr>
            <a:cxnSpLocks/>
          </p:cNvCxnSpPr>
          <p:nvPr/>
        </p:nvCxnSpPr>
        <p:spPr>
          <a:xfrm>
            <a:off x="-1250" y="4842106"/>
            <a:ext cx="1219325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084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4364336"/>
            <a:ext cx="3593592" cy="16477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8096" cy="3985863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120" y="4321099"/>
            <a:ext cx="7136195" cy="2067424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6437375"/>
            <a:ext cx="2962656" cy="36576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120" y="6437375"/>
            <a:ext cx="4549414" cy="3657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437376"/>
            <a:ext cx="546447" cy="3657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DF9F6E2-159F-CDF3-F2D3-AB7A7E505C0B}"/>
              </a:ext>
            </a:extLst>
          </p:cNvPr>
          <p:cNvCxnSpPr>
            <a:cxnSpLocks/>
          </p:cNvCxnSpPr>
          <p:nvPr/>
        </p:nvCxnSpPr>
        <p:spPr>
          <a:xfrm>
            <a:off x="4283425" y="3985863"/>
            <a:ext cx="0" cy="287213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D4F9120-94C1-CA43-BF4E-9411F4866A20}"/>
              </a:ext>
            </a:extLst>
          </p:cNvPr>
          <p:cNvCxnSpPr>
            <a:cxnSpLocks/>
          </p:cNvCxnSpPr>
          <p:nvPr/>
        </p:nvCxnSpPr>
        <p:spPr>
          <a:xfrm>
            <a:off x="-1250" y="3985863"/>
            <a:ext cx="1219325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57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749808"/>
            <a:ext cx="3593592" cy="164212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348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121" y="210311"/>
            <a:ext cx="4549413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121" y="717941"/>
            <a:ext cx="7073776" cy="2066544"/>
          </a:xfr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048520"/>
            <a:ext cx="12198096" cy="380948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DF9F6E2-159F-CDF3-F2D3-AB7A7E505C0B}"/>
              </a:ext>
            </a:extLst>
          </p:cNvPr>
          <p:cNvCxnSpPr>
            <a:cxnSpLocks/>
          </p:cNvCxnSpPr>
          <p:nvPr/>
        </p:nvCxnSpPr>
        <p:spPr>
          <a:xfrm>
            <a:off x="4283425" y="0"/>
            <a:ext cx="0" cy="3045465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D4F9120-94C1-CA43-BF4E-9411F4866A20}"/>
              </a:ext>
            </a:extLst>
          </p:cNvPr>
          <p:cNvCxnSpPr>
            <a:cxnSpLocks/>
          </p:cNvCxnSpPr>
          <p:nvPr/>
        </p:nvCxnSpPr>
        <p:spPr>
          <a:xfrm>
            <a:off x="-1250" y="3045465"/>
            <a:ext cx="1219325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74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9">
            <a:extLst>
              <a:ext uri="{FF2B5EF4-FFF2-40B4-BE49-F238E27FC236}">
                <a16:creationId xmlns:a16="http://schemas.microsoft.com/office/drawing/2014/main" id="{4392B674-7AB8-8272-87B1-5B7038F7CB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6" cy="6858000"/>
          </a:xfrm>
          <a:custGeom>
            <a:avLst/>
            <a:gdLst>
              <a:gd name="connsiteX0" fmla="*/ 795631 w 12191996"/>
              <a:gd name="connsiteY0" fmla="*/ 789997 h 6858000"/>
              <a:gd name="connsiteX1" fmla="*/ 795631 w 12191996"/>
              <a:gd name="connsiteY1" fmla="*/ 6068003 h 6858000"/>
              <a:gd name="connsiteX2" fmla="*/ 4649508 w 12191996"/>
              <a:gd name="connsiteY2" fmla="*/ 6068003 h 6858000"/>
              <a:gd name="connsiteX3" fmla="*/ 4649508 w 12191996"/>
              <a:gd name="connsiteY3" fmla="*/ 789997 h 6858000"/>
              <a:gd name="connsiteX4" fmla="*/ 0 w 12191996"/>
              <a:gd name="connsiteY4" fmla="*/ 0 h 6858000"/>
              <a:gd name="connsiteX5" fmla="*/ 12191996 w 12191996"/>
              <a:gd name="connsiteY5" fmla="*/ 0 h 6858000"/>
              <a:gd name="connsiteX6" fmla="*/ 12191996 w 12191996"/>
              <a:gd name="connsiteY6" fmla="*/ 6858000 h 6858000"/>
              <a:gd name="connsiteX7" fmla="*/ 0 w 1219199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6" h="6858000">
                <a:moveTo>
                  <a:pt x="795631" y="789997"/>
                </a:moveTo>
                <a:lnTo>
                  <a:pt x="795631" y="6068003"/>
                </a:lnTo>
                <a:lnTo>
                  <a:pt x="4649508" y="6068003"/>
                </a:lnTo>
                <a:lnTo>
                  <a:pt x="4649508" y="789997"/>
                </a:lnTo>
                <a:close/>
                <a:moveTo>
                  <a:pt x="0" y="0"/>
                </a:moveTo>
                <a:lnTo>
                  <a:pt x="12191996" y="0"/>
                </a:lnTo>
                <a:lnTo>
                  <a:pt x="12191996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31" y="789997"/>
            <a:ext cx="3853877" cy="5280546"/>
          </a:xfrm>
          <a:solidFill>
            <a:schemeClr val="bg2"/>
          </a:solidFill>
          <a:ln>
            <a:solidFill>
              <a:schemeClr val="tx2"/>
            </a:solidFill>
          </a:ln>
        </p:spPr>
        <p:txBody>
          <a:bodyPr vert="horz" lIns="45720" tIns="320040" rIns="91440" bIns="3840480" rtlCol="0" anchor="t">
            <a:normAutofit/>
          </a:bodyPr>
          <a:lstStyle>
            <a:lvl1pPr marL="182880"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688899" cy="41148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29520" y="210312"/>
            <a:ext cx="1060704" cy="41148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03061" y="210312"/>
            <a:ext cx="546447" cy="41336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59" y="2356793"/>
            <a:ext cx="3364992" cy="3467535"/>
          </a:xfrm>
          <a:solidFill>
            <a:schemeClr val="bg2"/>
          </a:solidFill>
          <a:ln>
            <a:noFill/>
          </a:ln>
          <a:effectLst>
            <a:outerShdw dist="12700" dir="16200000" rotWithShape="0">
              <a:prstClr val="black"/>
            </a:outerShdw>
          </a:effectLst>
        </p:spPr>
        <p:txBody>
          <a:bodyPr lIns="45720" tIns="137160" rIns="45720" rtlCol="0" anchor="ctr">
            <a:normAutofit/>
          </a:bodyPr>
          <a:lstStyle>
            <a:lvl1pPr marL="0">
              <a:defRPr/>
            </a:lvl1pPr>
            <a:lvl2pPr marL="0">
              <a:defRPr/>
            </a:lvl2pPr>
            <a:lvl3pPr marL="0">
              <a:defRPr/>
            </a:lvl3pPr>
            <a:lvl4pPr marL="0">
              <a:defRPr/>
            </a:lvl4pPr>
            <a:lvl5pPr marL="0">
              <a:defRPr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105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62002"/>
            <a:ext cx="6612786" cy="155589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6A2AC736-2858-40E1-3533-38692573EC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6F901C69-26AA-7830-9BFF-EC62E8208A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83EC4C7-2AFC-9797-0F80-FCBABD2A85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6627" y="2435966"/>
            <a:ext cx="7283725" cy="4422032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068" y="762000"/>
            <a:ext cx="4092813" cy="57912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88F70BF-1865-3761-955D-0621AA22B818}"/>
              </a:ext>
            </a:extLst>
          </p:cNvPr>
          <p:cNvCxnSpPr>
            <a:cxnSpLocks/>
          </p:cNvCxnSpPr>
          <p:nvPr/>
        </p:nvCxnSpPr>
        <p:spPr>
          <a:xfrm>
            <a:off x="0" y="2435966"/>
            <a:ext cx="72771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638DF4A-7DDF-7C24-D39A-EA7EAF7CFE63}"/>
              </a:ext>
            </a:extLst>
          </p:cNvPr>
          <p:cNvCxnSpPr>
            <a:cxnSpLocks/>
          </p:cNvCxnSpPr>
          <p:nvPr/>
        </p:nvCxnSpPr>
        <p:spPr>
          <a:xfrm>
            <a:off x="7277100" y="0"/>
            <a:ext cx="0" cy="685799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04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7" y="762002"/>
            <a:ext cx="5294939" cy="155589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70F70C4A-BA92-6BFC-3B1F-307DC253CC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E2862A36-3103-C394-ACDE-9712D22EC1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642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054C547-CF4F-67F9-FBC5-A0BE28257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442689"/>
            <a:ext cx="5875421" cy="4422032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642" y="762000"/>
            <a:ext cx="5432239" cy="57912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88F70BF-1865-3761-955D-0621AA22B818}"/>
              </a:ext>
            </a:extLst>
          </p:cNvPr>
          <p:cNvCxnSpPr>
            <a:cxnSpLocks/>
          </p:cNvCxnSpPr>
          <p:nvPr/>
        </p:nvCxnSpPr>
        <p:spPr>
          <a:xfrm>
            <a:off x="0" y="2435966"/>
            <a:ext cx="5875421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638DF4A-7DDF-7C24-D39A-EA7EAF7CFE63}"/>
              </a:ext>
            </a:extLst>
          </p:cNvPr>
          <p:cNvCxnSpPr>
            <a:cxnSpLocks/>
          </p:cNvCxnSpPr>
          <p:nvPr/>
        </p:nvCxnSpPr>
        <p:spPr>
          <a:xfrm>
            <a:off x="5875423" y="0"/>
            <a:ext cx="0" cy="685799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9611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имое с изображением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448056"/>
            <a:ext cx="11514759" cy="112471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348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148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614" y="1700784"/>
            <a:ext cx="3318170" cy="515721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441" y="2130553"/>
            <a:ext cx="7971459" cy="442264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C347961-3E7C-FAAC-2283-DA751A80201C}"/>
              </a:ext>
            </a:extLst>
          </p:cNvPr>
          <p:cNvCxnSpPr>
            <a:cxnSpLocks/>
          </p:cNvCxnSpPr>
          <p:nvPr/>
        </p:nvCxnSpPr>
        <p:spPr>
          <a:xfrm>
            <a:off x="0" y="1695518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E4B3C03-E31F-77F7-02F0-8C25E1C62792}"/>
              </a:ext>
            </a:extLst>
          </p:cNvPr>
          <p:cNvCxnSpPr>
            <a:cxnSpLocks/>
          </p:cNvCxnSpPr>
          <p:nvPr/>
        </p:nvCxnSpPr>
        <p:spPr>
          <a:xfrm>
            <a:off x="3318170" y="1695518"/>
            <a:ext cx="0" cy="5162482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с изображением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223554"/>
            <a:ext cx="11430000" cy="914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39" y="6083090"/>
            <a:ext cx="11429999" cy="5669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F08B46D-341A-2502-FE91-2C5EF7710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0694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ABE8472-319C-7663-7B71-2A6549DED7EF}"/>
              </a:ext>
            </a:extLst>
          </p:cNvPr>
          <p:cNvCxnSpPr>
            <a:cxnSpLocks/>
          </p:cNvCxnSpPr>
          <p:nvPr/>
        </p:nvCxnSpPr>
        <p:spPr>
          <a:xfrm>
            <a:off x="0" y="5068350"/>
            <a:ext cx="12188952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12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с изображением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1152143"/>
            <a:ext cx="4350052" cy="2620959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000" y="210312"/>
            <a:ext cx="1569350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089769"/>
            <a:ext cx="4921917" cy="2777751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152144"/>
            <a:ext cx="6414499" cy="5401056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88F70BF-1865-3761-955D-0621AA22B818}"/>
              </a:ext>
            </a:extLst>
          </p:cNvPr>
          <p:cNvCxnSpPr>
            <a:cxnSpLocks/>
          </p:cNvCxnSpPr>
          <p:nvPr/>
        </p:nvCxnSpPr>
        <p:spPr>
          <a:xfrm>
            <a:off x="0" y="4083425"/>
            <a:ext cx="4921917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F7E856F-6265-38B0-6F7D-95063C760CBC}"/>
              </a:ext>
            </a:extLst>
          </p:cNvPr>
          <p:cNvCxnSpPr>
            <a:cxnSpLocks/>
          </p:cNvCxnSpPr>
          <p:nvPr/>
        </p:nvCxnSpPr>
        <p:spPr>
          <a:xfrm>
            <a:off x="4925804" y="784893"/>
            <a:ext cx="0" cy="607310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549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с изображением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74" y="5197449"/>
            <a:ext cx="4244126" cy="146304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8383" y="210312"/>
            <a:ext cx="1569350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B20793B-4169-98D6-7E6E-52EB5096D0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94335"/>
            <a:ext cx="4921917" cy="4047478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152144"/>
            <a:ext cx="6382512" cy="5340096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88F70BF-1865-3761-955D-0621AA22B818}"/>
              </a:ext>
            </a:extLst>
          </p:cNvPr>
          <p:cNvCxnSpPr>
            <a:cxnSpLocks/>
          </p:cNvCxnSpPr>
          <p:nvPr/>
        </p:nvCxnSpPr>
        <p:spPr>
          <a:xfrm>
            <a:off x="0" y="4841814"/>
            <a:ext cx="4921917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F7E856F-6265-38B0-6F7D-95063C760CBC}"/>
              </a:ext>
            </a:extLst>
          </p:cNvPr>
          <p:cNvCxnSpPr>
            <a:cxnSpLocks/>
          </p:cNvCxnSpPr>
          <p:nvPr/>
        </p:nvCxnSpPr>
        <p:spPr>
          <a:xfrm>
            <a:off x="4925804" y="784893"/>
            <a:ext cx="0" cy="607310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99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Число крупное">
    <p:bg>
      <p:bgPr>
        <a:solidFill>
          <a:schemeClr val="bg2">
            <a:lumMod val="9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232" y="1188720"/>
            <a:ext cx="4069080" cy="4480560"/>
          </a:xfrm>
        </p:spPr>
        <p:txBody>
          <a:bodyPr rtlCol="0" anchor="ctr">
            <a:normAutofit/>
          </a:bodyPr>
          <a:lstStyle>
            <a:lvl1pPr>
              <a:lnSpc>
                <a:spcPct val="110000"/>
              </a:lnSpc>
              <a:defRPr sz="28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056" y="1609344"/>
            <a:ext cx="6775704" cy="415137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lang="en-US" sz="33400" dirty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"/>
              <a:t>#%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34144DB-F44E-C5EB-68A1-D39E3F401C4E}"/>
              </a:ext>
            </a:extLst>
          </p:cNvPr>
          <p:cNvCxnSpPr>
            <a:cxnSpLocks/>
          </p:cNvCxnSpPr>
          <p:nvPr/>
        </p:nvCxnSpPr>
        <p:spPr>
          <a:xfrm>
            <a:off x="0" y="6069441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3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Число крупное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5349240"/>
            <a:ext cx="11414692" cy="1225296"/>
          </a:xfrm>
        </p:spPr>
        <p:txBody>
          <a:bodyPr rtlCol="0" anchor="t">
            <a:normAutofit/>
          </a:bodyPr>
          <a:lstStyle>
            <a:lvl1pPr>
              <a:lnSpc>
                <a:spcPct val="80000"/>
              </a:lnSpc>
              <a:defRPr sz="40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455" y="1188321"/>
            <a:ext cx="11615861" cy="425807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70000"/>
              </a:lnSpc>
              <a:buNone/>
              <a:defRPr lang="en-US" sz="40100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"/>
              <a:t>#%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3482"/>
            <a:ext cx="2962656" cy="41148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7407E9-9629-73EA-8583-87EC092046E4}"/>
              </a:ext>
            </a:extLst>
          </p:cNvPr>
          <p:cNvCxnSpPr>
            <a:cxnSpLocks/>
          </p:cNvCxnSpPr>
          <p:nvPr/>
        </p:nvCxnSpPr>
        <p:spPr>
          <a:xfrm>
            <a:off x="0" y="5055918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1EB09F8-0C93-A873-28FE-48A38B4CEAD9}"/>
              </a:ext>
            </a:extLst>
          </p:cNvPr>
          <p:cNvCxnSpPr>
            <a:cxnSpLocks/>
          </p:cNvCxnSpPr>
          <p:nvPr/>
        </p:nvCxnSpPr>
        <p:spPr>
          <a:xfrm>
            <a:off x="0" y="788718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74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Число крупн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232" y="1188720"/>
            <a:ext cx="4069080" cy="4480560"/>
          </a:xfrm>
        </p:spPr>
        <p:txBody>
          <a:bodyPr rtlCol="0" anchor="ctr">
            <a:normAutofit/>
          </a:bodyPr>
          <a:lstStyle>
            <a:lvl1pPr>
              <a:lnSpc>
                <a:spcPct val="110000"/>
              </a:lnSpc>
              <a:defRPr sz="28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056" y="1609344"/>
            <a:ext cx="6775704" cy="415137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lang="en-US" sz="3340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"/>
              <a:t>#%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3482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34144DB-F44E-C5EB-68A1-D39E3F401C4E}"/>
              </a:ext>
            </a:extLst>
          </p:cNvPr>
          <p:cNvCxnSpPr>
            <a:cxnSpLocks/>
          </p:cNvCxnSpPr>
          <p:nvPr/>
        </p:nvCxnSpPr>
        <p:spPr>
          <a:xfrm>
            <a:off x="0" y="6069441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883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Число крупное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5172725"/>
            <a:ext cx="11356848" cy="777240"/>
          </a:xfrm>
        </p:spPr>
        <p:txBody>
          <a:bodyPr rtlCol="0" anchor="ctr">
            <a:normAutofit/>
          </a:bodyPr>
          <a:lstStyle>
            <a:lvl1pPr algn="ctr">
              <a:lnSpc>
                <a:spcPct val="110000"/>
              </a:lnSpc>
              <a:defRPr sz="2000" cap="all" spc="100" baseline="0">
                <a:solidFill>
                  <a:schemeClr val="tx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2960" y="1201036"/>
            <a:ext cx="10543032" cy="405079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lnSpc>
                <a:spcPct val="70000"/>
              </a:lnSpc>
              <a:buNone/>
              <a:defRPr lang="en-US" sz="40100" dirty="0">
                <a:solidFill>
                  <a:schemeClr val="tx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 lang="en-US" dirty="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"/>
              <a:t>##%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6254495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6254495"/>
            <a:ext cx="1679642" cy="411480"/>
          </a:xfrm>
        </p:spPr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54496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059084B-1C57-0F86-56B0-E7DC2934BA40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344636A-F38C-DF3B-6439-B5B73A797B53}"/>
              </a:ext>
            </a:extLst>
          </p:cNvPr>
          <p:cNvCxnSpPr>
            <a:cxnSpLocks/>
          </p:cNvCxnSpPr>
          <p:nvPr/>
        </p:nvCxnSpPr>
        <p:spPr>
          <a:xfrm>
            <a:off x="0" y="5274776"/>
            <a:ext cx="12192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4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явление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/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17773" y="914400"/>
            <a:ext cx="10045427" cy="4464554"/>
          </a:xfrm>
        </p:spPr>
        <p:txBody>
          <a:bodyPr rtlCol="0" anchor="ctr">
            <a:noAutofit/>
          </a:bodyPr>
          <a:lstStyle>
            <a:lvl1pPr marL="0" indent="0">
              <a:lnSpc>
                <a:spcPct val="75000"/>
              </a:lnSpc>
              <a:buNone/>
              <a:defRPr sz="8800" b="0">
                <a:solidFill>
                  <a:schemeClr val="tx2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8000" b="0">
                <a:solidFill>
                  <a:schemeClr val="tx2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7200" b="0">
                <a:solidFill>
                  <a:schemeClr val="tx2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6600" b="0">
                <a:solidFill>
                  <a:schemeClr val="tx2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6000" b="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отредактировать заявление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6263640"/>
            <a:ext cx="2963692" cy="41336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6263640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63640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A935D4C-A027-60A0-BEB8-B1A89C1C5E3A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287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явление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76945" y="1341912"/>
            <a:ext cx="7024439" cy="4120737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75000"/>
              </a:lnSpc>
              <a:buNone/>
              <a:defRPr sz="5400" b="0">
                <a:solidFill>
                  <a:schemeClr val="tx2"/>
                </a:solidFill>
                <a:latin typeface="+mj-lt"/>
              </a:defRPr>
            </a:lvl1pPr>
            <a:lvl2pPr marL="228600" indent="0" algn="ctr">
              <a:lnSpc>
                <a:spcPct val="75000"/>
              </a:lnSpc>
              <a:buNone/>
              <a:defRPr sz="4800" b="0">
                <a:solidFill>
                  <a:schemeClr val="tx2"/>
                </a:solidFill>
                <a:latin typeface="+mj-lt"/>
              </a:defRPr>
            </a:lvl2pPr>
            <a:lvl3pPr marL="457200" indent="0" algn="ctr">
              <a:lnSpc>
                <a:spcPct val="75000"/>
              </a:lnSpc>
              <a:buNone/>
              <a:defRPr sz="4400" b="0">
                <a:solidFill>
                  <a:schemeClr val="tx2"/>
                </a:solidFill>
                <a:latin typeface="+mj-lt"/>
              </a:defRPr>
            </a:lvl3pPr>
            <a:lvl4pPr marL="685800" indent="0" algn="ctr">
              <a:lnSpc>
                <a:spcPct val="75000"/>
              </a:lnSpc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914400" indent="0" algn="ctr">
              <a:lnSpc>
                <a:spcPct val="75000"/>
              </a:lnSpc>
              <a:buNone/>
              <a:defRPr sz="3600" b="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отредактировать заявление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6264164"/>
            <a:ext cx="2963692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742" y="6264164"/>
            <a:ext cx="1679642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64164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36ED6FE-B4BC-74F3-6CA8-3B4200CEE7FD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008063B-506A-41A1-A6EA-745A876C5191}"/>
              </a:ext>
            </a:extLst>
          </p:cNvPr>
          <p:cNvCxnSpPr>
            <a:cxnSpLocks/>
          </p:cNvCxnSpPr>
          <p:nvPr/>
        </p:nvCxnSpPr>
        <p:spPr>
          <a:xfrm>
            <a:off x="0" y="781627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2758C90-B148-7153-9C80-0F1076997894}"/>
              </a:ext>
            </a:extLst>
          </p:cNvPr>
          <p:cNvCxnSpPr>
            <a:cxnSpLocks/>
          </p:cNvCxnSpPr>
          <p:nvPr/>
        </p:nvCxnSpPr>
        <p:spPr>
          <a:xfrm>
            <a:off x="1693484" y="781627"/>
            <a:ext cx="0" cy="527627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5474C37-D361-EDB7-BCC5-35E1A6EC3D9B}"/>
              </a:ext>
            </a:extLst>
          </p:cNvPr>
          <p:cNvCxnSpPr>
            <a:cxnSpLocks/>
          </p:cNvCxnSpPr>
          <p:nvPr/>
        </p:nvCxnSpPr>
        <p:spPr>
          <a:xfrm>
            <a:off x="10491119" y="781627"/>
            <a:ext cx="0" cy="527627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62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явление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 rtlCol="0"/>
          <a:lstStyle/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1725" y="1940090"/>
            <a:ext cx="10392476" cy="4614714"/>
          </a:xfrm>
        </p:spPr>
        <p:txBody>
          <a:bodyPr rtlCol="0" anchor="b">
            <a:noAutofit/>
          </a:bodyPr>
          <a:lstStyle>
            <a:lvl1pPr marL="0" indent="0">
              <a:lnSpc>
                <a:spcPct val="73000"/>
              </a:lnSpc>
              <a:buNone/>
              <a:defRPr sz="96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28600" indent="0">
              <a:lnSpc>
                <a:spcPct val="73000"/>
              </a:lnSpc>
              <a:buNone/>
              <a:defRPr sz="88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 marL="457200" indent="0">
              <a:lnSpc>
                <a:spcPct val="73000"/>
              </a:lnSpc>
              <a:buNone/>
              <a:defRPr sz="80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 marL="685800" indent="0">
              <a:lnSpc>
                <a:spcPct val="73000"/>
              </a:lnSpc>
              <a:buNone/>
              <a:defRPr sz="72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 marL="914400" indent="0">
              <a:lnSpc>
                <a:spcPct val="73000"/>
              </a:lnSpc>
              <a:buNone/>
              <a:defRPr sz="66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отредактировать заявление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BBBFEC-32A4-8333-CEC0-6858CB1833EF}"/>
              </a:ext>
            </a:extLst>
          </p:cNvPr>
          <p:cNvCxnSpPr>
            <a:cxnSpLocks/>
          </p:cNvCxnSpPr>
          <p:nvPr/>
        </p:nvCxnSpPr>
        <p:spPr>
          <a:xfrm>
            <a:off x="0" y="789563"/>
            <a:ext cx="12192000" cy="0"/>
          </a:xfrm>
          <a:prstGeom prst="line">
            <a:avLst/>
          </a:prstGeom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15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явление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98" y="-1133856"/>
            <a:ext cx="10090646" cy="9144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17773" y="384048"/>
            <a:ext cx="10090646" cy="4783756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>
                <a:solidFill>
                  <a:schemeClr val="accent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600" b="0">
                <a:solidFill>
                  <a:schemeClr val="accent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0">
                <a:solidFill>
                  <a:schemeClr val="accent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400" b="0">
                <a:solidFill>
                  <a:schemeClr val="accent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4800" b="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"/>
              <a:t>Щелкните, чтобы отредактировать заявление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6264164"/>
            <a:ext cx="2963692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741" y="6264164"/>
            <a:ext cx="248667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64164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36ED6FE-B4BC-74F3-6CA8-3B4200CEE7FD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5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с изображением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0">
            <a:extLst>
              <a:ext uri="{FF2B5EF4-FFF2-40B4-BE49-F238E27FC236}">
                <a16:creationId xmlns:a16="http://schemas.microsoft.com/office/drawing/2014/main" id="{AEB3F954-B0A7-AD5D-A897-AAA57CEEA7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8096" cy="6858000"/>
          </a:xfrm>
          <a:custGeom>
            <a:avLst/>
            <a:gdLst>
              <a:gd name="connsiteX0" fmla="*/ 6914322 w 12198096"/>
              <a:gd name="connsiteY0" fmla="*/ 789558 h 6858000"/>
              <a:gd name="connsiteX1" fmla="*/ 6914322 w 12198096"/>
              <a:gd name="connsiteY1" fmla="*/ 6106620 h 6858000"/>
              <a:gd name="connsiteX2" fmla="*/ 11547659 w 12198096"/>
              <a:gd name="connsiteY2" fmla="*/ 6106620 h 6858000"/>
              <a:gd name="connsiteX3" fmla="*/ 11547659 w 12198096"/>
              <a:gd name="connsiteY3" fmla="*/ 789558 h 6858000"/>
              <a:gd name="connsiteX4" fmla="*/ 0 w 12198096"/>
              <a:gd name="connsiteY4" fmla="*/ 0 h 6858000"/>
              <a:gd name="connsiteX5" fmla="*/ 12198096 w 12198096"/>
              <a:gd name="connsiteY5" fmla="*/ 0 h 6858000"/>
              <a:gd name="connsiteX6" fmla="*/ 12198096 w 12198096"/>
              <a:gd name="connsiteY6" fmla="*/ 6858000 h 6858000"/>
              <a:gd name="connsiteX7" fmla="*/ 0 w 1219809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096" h="6858000">
                <a:moveTo>
                  <a:pt x="6914322" y="789558"/>
                </a:moveTo>
                <a:lnTo>
                  <a:pt x="6914322" y="6106620"/>
                </a:lnTo>
                <a:lnTo>
                  <a:pt x="11547659" y="6106620"/>
                </a:lnTo>
                <a:lnTo>
                  <a:pt x="11547659" y="789558"/>
                </a:lnTo>
                <a:close/>
                <a:moveTo>
                  <a:pt x="0" y="0"/>
                </a:moveTo>
                <a:lnTo>
                  <a:pt x="12198096" y="0"/>
                </a:lnTo>
                <a:lnTo>
                  <a:pt x="12198096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24" y="789558"/>
            <a:ext cx="4633337" cy="4212210"/>
          </a:xfrm>
          <a:solidFill>
            <a:schemeClr val="bg2"/>
          </a:solidFill>
          <a:ln>
            <a:solidFill>
              <a:schemeClr val="tx2"/>
            </a:solidFill>
          </a:ln>
        </p:spPr>
        <p:txBody>
          <a:bodyPr vert="horz" lIns="320040" tIns="347472" rIns="22860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4322" y="4994648"/>
            <a:ext cx="4633338" cy="1111972"/>
          </a:xfrm>
          <a:solidFill>
            <a:schemeClr val="bg2"/>
          </a:solidFill>
          <a:ln>
            <a:solidFill>
              <a:schemeClr val="tx2"/>
            </a:solidFill>
          </a:ln>
        </p:spPr>
        <p:txBody>
          <a:bodyPr vert="horz" lIns="320040" tIns="45720" rIns="274320" bIns="4572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4323" y="207982"/>
            <a:ext cx="2687062" cy="41336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038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Цита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440220"/>
            <a:ext cx="9299448" cy="1015996"/>
          </a:xfrm>
        </p:spPr>
        <p:txBody>
          <a:bodyPr rtlCol="0" anchor="ctr">
            <a:normAutofit/>
          </a:bodyPr>
          <a:lstStyle>
            <a:lvl1pPr>
              <a:defRPr sz="20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"/>
              <a:t>Автор цитаты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0040" y="1170816"/>
            <a:ext cx="9692640" cy="3872159"/>
          </a:xfrm>
        </p:spPr>
        <p:txBody>
          <a:bodyPr rtlCol="0">
            <a:normAutofit/>
          </a:bodyPr>
          <a:lstStyle>
            <a:lvl1pPr marL="274320" indent="-274320">
              <a:lnSpc>
                <a:spcPct val="70000"/>
              </a:lnSpc>
              <a:buNone/>
              <a:defRPr sz="8800" cap="all" baseline="0">
                <a:solidFill>
                  <a:schemeClr val="tx2"/>
                </a:solidFill>
                <a:latin typeface="+mj-lt"/>
              </a:defRPr>
            </a:lvl1pPr>
            <a:lvl2pPr marL="274320" indent="-274320">
              <a:lnSpc>
                <a:spcPct val="70000"/>
              </a:lnSpc>
              <a:buNone/>
              <a:defRPr sz="80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2pPr>
            <a:lvl3pPr marL="274320" indent="-274320">
              <a:lnSpc>
                <a:spcPct val="70000"/>
              </a:lnSpc>
              <a:buNone/>
              <a:defRPr sz="72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3pPr>
            <a:lvl4pPr marL="274320" indent="-274320">
              <a:lnSpc>
                <a:spcPct val="70000"/>
              </a:lnSpc>
              <a:buNone/>
              <a:defRPr sz="66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4pPr>
            <a:lvl5pPr marL="274320" indent="-274320">
              <a:lnSpc>
                <a:spcPct val="70000"/>
              </a:lnSpc>
              <a:buNone/>
              <a:defRPr sz="66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изменить цитату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2443788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60C7B9-B6D9-6FB6-59EE-D9DB3BC93758}"/>
              </a:ext>
            </a:extLst>
          </p:cNvPr>
          <p:cNvCxnSpPr>
            <a:cxnSpLocks/>
          </p:cNvCxnSpPr>
          <p:nvPr/>
        </p:nvCxnSpPr>
        <p:spPr>
          <a:xfrm flipH="1">
            <a:off x="0" y="787179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15D9130-12F6-DFB8-70EF-9ACBA9FDECB0}"/>
              </a:ext>
            </a:extLst>
          </p:cNvPr>
          <p:cNvCxnSpPr>
            <a:cxnSpLocks/>
          </p:cNvCxnSpPr>
          <p:nvPr/>
        </p:nvCxnSpPr>
        <p:spPr>
          <a:xfrm>
            <a:off x="0" y="5274530"/>
            <a:ext cx="12192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9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288" y="5232212"/>
            <a:ext cx="10515600" cy="749808"/>
          </a:xfrm>
        </p:spPr>
        <p:txBody>
          <a:bodyPr rtlCol="0" anchor="ctr">
            <a:normAutofit/>
          </a:bodyPr>
          <a:lstStyle>
            <a:lvl1pPr>
              <a:defRPr sz="160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"/>
              <a:t>Автор цитаты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0040" y="380011"/>
            <a:ext cx="9400032" cy="4164557"/>
          </a:xfrm>
        </p:spPr>
        <p:txBody>
          <a:bodyPr rtlCol="0" anchor="t">
            <a:normAutofit/>
          </a:bodyPr>
          <a:lstStyle>
            <a:lvl1pPr marL="274320" indent="-274320">
              <a:lnSpc>
                <a:spcPct val="80000"/>
              </a:lnSpc>
              <a:buNone/>
              <a:defRPr sz="6000" cap="none" baseline="0">
                <a:solidFill>
                  <a:schemeClr val="accent1"/>
                </a:solidFill>
                <a:latin typeface="+mj-lt"/>
              </a:defRPr>
            </a:lvl1pPr>
            <a:lvl2pPr marL="274320" indent="-274320">
              <a:lnSpc>
                <a:spcPct val="80000"/>
              </a:lnSpc>
              <a:buNone/>
              <a:defRPr sz="5400" cap="none" baseline="0">
                <a:solidFill>
                  <a:schemeClr val="accent1"/>
                </a:solidFill>
                <a:latin typeface="+mj-lt"/>
              </a:defRPr>
            </a:lvl2pPr>
            <a:lvl3pPr marL="274320" indent="-274320">
              <a:lnSpc>
                <a:spcPct val="80000"/>
              </a:lnSpc>
              <a:buNone/>
              <a:defRPr sz="4800" cap="none" baseline="0">
                <a:solidFill>
                  <a:schemeClr val="accent1"/>
                </a:solidFill>
                <a:latin typeface="+mj-lt"/>
              </a:defRPr>
            </a:lvl3pPr>
            <a:lvl4pPr marL="274320" indent="-274320">
              <a:lnSpc>
                <a:spcPct val="80000"/>
              </a:lnSpc>
              <a:buNone/>
              <a:defRPr sz="4400" cap="none" baseline="0">
                <a:solidFill>
                  <a:schemeClr val="accent1"/>
                </a:solidFill>
                <a:latin typeface="+mj-lt"/>
              </a:defRPr>
            </a:lvl4pPr>
            <a:lvl5pPr marL="274320" indent="-274320">
              <a:lnSpc>
                <a:spcPct val="80000"/>
              </a:lnSpc>
              <a:buNone/>
              <a:defRPr sz="4400" cap="none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изменить цитату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287" y="6263640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6263640"/>
            <a:ext cx="2151180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63640"/>
            <a:ext cx="546447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C9507B5-45FD-E0F8-4B50-156739F3ED87}"/>
              </a:ext>
            </a:extLst>
          </p:cNvPr>
          <p:cNvCxnSpPr>
            <a:cxnSpLocks/>
          </p:cNvCxnSpPr>
          <p:nvPr/>
        </p:nvCxnSpPr>
        <p:spPr>
          <a:xfrm>
            <a:off x="0" y="4862741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11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Цитата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451105"/>
            <a:ext cx="9299448" cy="1005109"/>
          </a:xfrm>
        </p:spPr>
        <p:txBody>
          <a:bodyPr rtlCol="0" anchor="ctr">
            <a:normAutofit/>
          </a:bodyPr>
          <a:lstStyle>
            <a:lvl1pPr>
              <a:defRPr sz="20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"/>
              <a:t>Автор цитаты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0040" y="1124712"/>
            <a:ext cx="9692640" cy="4187952"/>
          </a:xfrm>
        </p:spPr>
        <p:txBody>
          <a:bodyPr rtlCol="0">
            <a:normAutofit/>
          </a:bodyPr>
          <a:lstStyle>
            <a:lvl1pPr marL="274320" indent="-274320">
              <a:lnSpc>
                <a:spcPct val="70000"/>
              </a:lnSpc>
              <a:buNone/>
              <a:defRPr sz="960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74320" indent="-274320">
              <a:lnSpc>
                <a:spcPct val="70000"/>
              </a:lnSpc>
              <a:buNone/>
              <a:defRPr sz="88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2pPr>
            <a:lvl3pPr marL="274320" indent="-274320">
              <a:lnSpc>
                <a:spcPct val="70000"/>
              </a:lnSpc>
              <a:buNone/>
              <a:defRPr sz="80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3pPr>
            <a:lvl4pPr marL="274320" indent="-274320">
              <a:lnSpc>
                <a:spcPct val="70000"/>
              </a:lnSpc>
              <a:buNone/>
              <a:defRPr sz="72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4pPr>
            <a:lvl5pPr marL="274320" indent="-274320">
              <a:lnSpc>
                <a:spcPct val="70000"/>
              </a:lnSpc>
              <a:buNone/>
              <a:defRPr sz="7200" cap="all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ru"/>
              <a:t>Щелкните, чтобы изменить цитату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2443788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60C7B9-B6D9-6FB6-59EE-D9DB3BC93758}"/>
              </a:ext>
            </a:extLst>
          </p:cNvPr>
          <p:cNvCxnSpPr>
            <a:cxnSpLocks/>
          </p:cNvCxnSpPr>
          <p:nvPr/>
        </p:nvCxnSpPr>
        <p:spPr>
          <a:xfrm flipH="1">
            <a:off x="0" y="787179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4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Цитат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900" y="5209160"/>
            <a:ext cx="10698480" cy="832104"/>
          </a:xfrm>
        </p:spPr>
        <p:txBody>
          <a:bodyPr rtlCol="0" anchor="ctr">
            <a:normAutofit/>
          </a:bodyPr>
          <a:lstStyle>
            <a:lvl1pPr>
              <a:defRPr sz="2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ru"/>
              <a:t>Автор цитаты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0040" y="749808"/>
            <a:ext cx="9400032" cy="3867912"/>
          </a:xfrm>
        </p:spPr>
        <p:txBody>
          <a:bodyPr rtlCol="0">
            <a:normAutofit/>
          </a:bodyPr>
          <a:lstStyle>
            <a:lvl1pPr marL="182880" indent="-182880">
              <a:lnSpc>
                <a:spcPct val="100000"/>
              </a:lnSpc>
              <a:buNone/>
              <a:defRPr sz="4000" cap="none" baseline="0">
                <a:solidFill>
                  <a:schemeClr val="tx2"/>
                </a:solidFill>
                <a:latin typeface="+mn-lt"/>
              </a:defRPr>
            </a:lvl1pPr>
            <a:lvl2pPr marL="182880" indent="-182880">
              <a:lnSpc>
                <a:spcPct val="100000"/>
              </a:lnSpc>
              <a:buNone/>
              <a:defRPr sz="3600" cap="none" baseline="0">
                <a:solidFill>
                  <a:schemeClr val="tx2"/>
                </a:solidFill>
                <a:latin typeface="+mn-lt"/>
              </a:defRPr>
            </a:lvl2pPr>
            <a:lvl3pPr marL="182880" indent="-182880">
              <a:lnSpc>
                <a:spcPct val="100000"/>
              </a:lnSpc>
              <a:buNone/>
              <a:defRPr sz="3200" cap="none" baseline="0">
                <a:solidFill>
                  <a:schemeClr val="tx2"/>
                </a:solidFill>
                <a:latin typeface="+mn-lt"/>
              </a:defRPr>
            </a:lvl3pPr>
            <a:lvl4pPr marL="182880" indent="-182880">
              <a:lnSpc>
                <a:spcPct val="100000"/>
              </a:lnSpc>
              <a:buNone/>
              <a:defRPr sz="2800" cap="none" baseline="0">
                <a:solidFill>
                  <a:schemeClr val="tx2"/>
                </a:solidFill>
                <a:latin typeface="+mn-lt"/>
              </a:defRPr>
            </a:lvl4pPr>
            <a:lvl5pPr marL="182880" indent="-182880">
              <a:lnSpc>
                <a:spcPct val="100000"/>
              </a:lnSpc>
              <a:buNone/>
              <a:defRPr sz="2800" cap="none" baseline="0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ru"/>
              <a:t>Щелкните, чтобы изменить цитату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0312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10312"/>
            <a:ext cx="546447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E49C774-4A6A-D32B-59FA-2442E2B308E5}"/>
              </a:ext>
            </a:extLst>
          </p:cNvPr>
          <p:cNvCxnSpPr>
            <a:cxnSpLocks/>
          </p:cNvCxnSpPr>
          <p:nvPr/>
        </p:nvCxnSpPr>
        <p:spPr>
          <a:xfrm>
            <a:off x="0" y="5062769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B23A142-B021-C473-CBA7-E0C9AA4E71D5}"/>
              </a:ext>
            </a:extLst>
          </p:cNvPr>
          <p:cNvCxnSpPr>
            <a:cxnSpLocks/>
          </p:cNvCxnSpPr>
          <p:nvPr/>
        </p:nvCxnSpPr>
        <p:spPr>
          <a:xfrm>
            <a:off x="0" y="6066955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0181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Два элемен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594AB-EF90-9591-5954-F617B83D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685800"/>
            <a:ext cx="11253668" cy="66569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6A57BED-3AFE-6AA9-E0D5-586748D6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47C21221-DC95-273B-0C4F-43B35ADA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E44E859-99AA-D46F-1AD8-4C0F287F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3231F-0FFC-E2BB-36F8-9816E4DEC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773" y="1773857"/>
            <a:ext cx="5349240" cy="445312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3CC2C1-ED8C-D52E-BEF5-671EDC623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4987" y="1773858"/>
            <a:ext cx="5349240" cy="445312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397169B-5226-712F-36F4-352E56B637D4}"/>
              </a:ext>
            </a:extLst>
          </p:cNvPr>
          <p:cNvCxnSpPr>
            <a:cxnSpLocks/>
          </p:cNvCxnSpPr>
          <p:nvPr/>
        </p:nvCxnSpPr>
        <p:spPr>
          <a:xfrm>
            <a:off x="0" y="1442826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630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4958D-8125-1BDA-53C9-9E2D3388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2" y="685800"/>
            <a:ext cx="11256264" cy="6675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294A4A-89C4-68BF-6701-5C47F940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7908BC-F48B-81E4-8D93-7DB9E371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F93A54-CB38-BEAF-260B-84EDDF30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09FF10-A82A-AAEB-4B8C-921F3BA2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773" y="1773857"/>
            <a:ext cx="5349064" cy="59014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4D3C6A-509A-8CB1-B220-1CE755BE2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773" y="2368476"/>
            <a:ext cx="5349064" cy="385876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627A15-4AB2-F230-22C7-0605AFD7D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96" y="1773857"/>
            <a:ext cx="5349240" cy="59014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1ECFD5-92D0-1854-D18E-8BC5DF56A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96" y="2368476"/>
            <a:ext cx="5349240" cy="385876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D1AC07E-A077-E2A6-1718-DDDA542A8A98}"/>
              </a:ext>
            </a:extLst>
          </p:cNvPr>
          <p:cNvCxnSpPr>
            <a:cxnSpLocks/>
          </p:cNvCxnSpPr>
          <p:nvPr/>
        </p:nvCxnSpPr>
        <p:spPr>
          <a:xfrm>
            <a:off x="0" y="1442826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2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17042-CDCB-3B2F-8C5B-24B17903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A4C6AE-702E-258F-EA5E-02906C70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339AE3-ADB1-728F-9FBA-2FD43A0A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965F4B-E6CF-D83A-1F1B-81274FD5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E52550-02A6-D7FB-DD57-70C87BAA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402D272-B561-7F82-06FB-C5DE719A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EF0FF0-3A36-A128-D75E-71A4B54C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881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2BEA7-A772-B39C-F049-D8BA2D3F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4" y="1092200"/>
            <a:ext cx="3749040" cy="290779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AADC46-B01E-DA2E-F24C-C48F525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1A6063-F591-A804-79FE-A80AD39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74336" y="207982"/>
            <a:ext cx="1921315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EFF439-6DA2-A61B-C94C-BEDC2411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5693C4-36AD-07F9-763E-EE5FC9DFB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774" y="4096512"/>
            <a:ext cx="3749040" cy="2322576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B4614-4148-D757-88D0-D93E5E1E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336" y="1092200"/>
            <a:ext cx="6858000" cy="53400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79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EFA5E-0A3D-E6AD-3C21-DC40BCDE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3" y="1088136"/>
            <a:ext cx="3467048" cy="290579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F485A3-3BFA-4B57-F6E5-5F41542B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0AC9F0-6744-73C8-54FC-5C12BA7B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2854" y="207982"/>
            <a:ext cx="2605980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BAB9F6-C801-466A-4C39-23DCB1CD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BA8418-7980-9A18-053B-82E4F16EB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773" y="4099034"/>
            <a:ext cx="3467048" cy="2325621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6F9F06-BE63-8EE7-74C5-6D0E3F9B75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292853" y="793729"/>
            <a:ext cx="7899147" cy="6073107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A44ED1E-1404-EA59-99E6-D28F5236A529}"/>
              </a:ext>
            </a:extLst>
          </p:cNvPr>
          <p:cNvCxnSpPr>
            <a:cxnSpLocks/>
          </p:cNvCxnSpPr>
          <p:nvPr/>
        </p:nvCxnSpPr>
        <p:spPr>
          <a:xfrm>
            <a:off x="4292853" y="784893"/>
            <a:ext cx="0" cy="607310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5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с изображением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749808"/>
            <a:ext cx="5422392" cy="382219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5486400"/>
            <a:ext cx="5422391" cy="97840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15840" y="207982"/>
            <a:ext cx="1280160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82383" y="207982"/>
            <a:ext cx="546447" cy="413360"/>
          </a:xfrm>
        </p:spPr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F08B46D-341A-2502-FE91-2C5EF7710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5554" y="0"/>
            <a:ext cx="5156444" cy="6858000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"/>
              <a:t>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1B20121-9211-E62C-6EDF-8301AE0A0865}"/>
              </a:ext>
            </a:extLst>
          </p:cNvPr>
          <p:cNvCxnSpPr>
            <a:cxnSpLocks/>
          </p:cNvCxnSpPr>
          <p:nvPr/>
        </p:nvCxnSpPr>
        <p:spPr>
          <a:xfrm>
            <a:off x="-4130" y="5215687"/>
            <a:ext cx="70322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BA69D92-87B2-B41F-6979-69668092108B}"/>
              </a:ext>
            </a:extLst>
          </p:cNvPr>
          <p:cNvCxnSpPr>
            <a:cxnSpLocks/>
          </p:cNvCxnSpPr>
          <p:nvPr/>
        </p:nvCxnSpPr>
        <p:spPr>
          <a:xfrm flipV="1">
            <a:off x="7028120" y="0"/>
            <a:ext cx="0" cy="68580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3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ключ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8A45ECA-9413-0F81-085A-48CF6F23E1DC}"/>
              </a:ext>
            </a:extLst>
          </p:cNvPr>
          <p:cNvCxnSpPr>
            <a:cxnSpLocks/>
          </p:cNvCxnSpPr>
          <p:nvPr/>
        </p:nvCxnSpPr>
        <p:spPr>
          <a:xfrm>
            <a:off x="0" y="2118492"/>
            <a:ext cx="12192000" cy="0"/>
          </a:xfrm>
          <a:prstGeom prst="line">
            <a:avLst/>
          </a:prstGeom>
          <a:ln w="9525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832104"/>
            <a:ext cx="11253668" cy="1225296"/>
          </a:xfrm>
        </p:spPr>
        <p:txBody>
          <a:bodyPr rtlCol="0">
            <a:normAutofit/>
          </a:bodyPr>
          <a:lstStyle>
            <a:lvl1pPr>
              <a:defRPr sz="88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6263640"/>
            <a:ext cx="2962656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1" y="6263640"/>
            <a:ext cx="1933553" cy="4114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63640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7" y="3429001"/>
            <a:ext cx="11253669" cy="2773546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2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ключение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A09BB-8293-7DED-F5BF-8F3DA4B5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0" y="1270390"/>
            <a:ext cx="7929980" cy="2060888"/>
          </a:xfrm>
        </p:spPr>
        <p:txBody>
          <a:bodyPr rtlCol="0">
            <a:normAutofit/>
          </a:bodyPr>
          <a:lstStyle>
            <a:lvl1pPr>
              <a:defRPr sz="88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AB536-3625-6C4C-BCE1-4533963F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5" y="3794761"/>
            <a:ext cx="7932765" cy="1531091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7D1377-BC65-5D42-5EC9-BECE6F76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2" y="213482"/>
            <a:ext cx="2962656" cy="411480"/>
          </a:xfrm>
        </p:spPr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EF9179-12AA-40A3-63A0-84A6ED0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8892" y="210312"/>
            <a:ext cx="1679642" cy="41148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E0E3B-6350-CAAC-2CAB-78999D1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4D168F9-DE00-B9C1-AD77-139DA8AF3364}"/>
              </a:ext>
            </a:extLst>
          </p:cNvPr>
          <p:cNvCxnSpPr>
            <a:cxnSpLocks/>
          </p:cNvCxnSpPr>
          <p:nvPr/>
        </p:nvCxnSpPr>
        <p:spPr>
          <a:xfrm>
            <a:off x="0" y="3434907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749808"/>
            <a:ext cx="9287134" cy="34107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5477256"/>
            <a:ext cx="11155680" cy="11155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0B70F0-3BE4-FD57-7260-3612F25DFB6B}"/>
              </a:ext>
            </a:extLst>
          </p:cNvPr>
          <p:cNvCxnSpPr>
            <a:cxnSpLocks/>
          </p:cNvCxnSpPr>
          <p:nvPr/>
        </p:nvCxnSpPr>
        <p:spPr>
          <a:xfrm>
            <a:off x="0" y="5274776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04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758952"/>
            <a:ext cx="7589520" cy="408736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39" y="5404104"/>
            <a:ext cx="11515277" cy="5760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6254496"/>
            <a:ext cx="2963692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742" y="6254496"/>
            <a:ext cx="1679642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6254496"/>
            <a:ext cx="546447" cy="41336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05C310B-ED34-BA33-630C-F8D5EB2A41A2}"/>
              </a:ext>
            </a:extLst>
          </p:cNvPr>
          <p:cNvCxnSpPr>
            <a:cxnSpLocks/>
          </p:cNvCxnSpPr>
          <p:nvPr/>
        </p:nvCxnSpPr>
        <p:spPr>
          <a:xfrm>
            <a:off x="0" y="60579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6B77E3C-9D50-9277-C646-D9B5AB8122BB}"/>
              </a:ext>
            </a:extLst>
          </p:cNvPr>
          <p:cNvCxnSpPr>
            <a:cxnSpLocks/>
          </p:cNvCxnSpPr>
          <p:nvPr/>
        </p:nvCxnSpPr>
        <p:spPr>
          <a:xfrm>
            <a:off x="0" y="5274776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11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4DF58-285B-E151-006A-D88C36BBB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426464"/>
            <a:ext cx="9528048" cy="41834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11500" dirty="0"/>
            </a:lvl1pPr>
          </a:lstStyle>
          <a:p>
            <a:pPr lvl="0"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206861-2B51-5BD1-EB7B-C21E31ED4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39" y="5779008"/>
            <a:ext cx="9528047" cy="9235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 rtl="0"/>
            <a:r>
              <a:rPr lang="ru"/>
              <a:t>Образец подзаголовка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DD77-F8A9-7EC7-8615-6A38937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AB215-86A6-6EC5-BC27-7962FA8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2168017" cy="413360"/>
          </a:xfrm>
        </p:spPr>
        <p:txBody>
          <a:bodyPr rtlCol="0"/>
          <a:lstStyle/>
          <a:p>
            <a:pPr rtl="0"/>
            <a:r>
              <a:rPr lang="en-US"/>
              <a:t>04.08.2025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0CECF-E526-1422-4780-123B6B1E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F6B2E7A-179E-B6D8-4F25-0673E53A95D4}"/>
              </a:ext>
            </a:extLst>
          </p:cNvPr>
          <p:cNvCxnSpPr>
            <a:cxnSpLocks/>
          </p:cNvCxnSpPr>
          <p:nvPr/>
        </p:nvCxnSpPr>
        <p:spPr>
          <a:xfrm>
            <a:off x="1" y="790415"/>
            <a:ext cx="12191999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37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4398EFF-E3C5-E79D-1BD3-016E84949F9C}"/>
              </a:ext>
            </a:extLst>
          </p:cNvPr>
          <p:cNvCxnSpPr>
            <a:cxnSpLocks/>
          </p:cNvCxnSpPr>
          <p:nvPr/>
        </p:nvCxnSpPr>
        <p:spPr>
          <a:xfrm>
            <a:off x="0" y="789563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78947-1D67-18A4-7E48-5B4B2F97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935798"/>
            <a:ext cx="11253668" cy="6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Образец заголовка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FE08CA-9517-ABC1-E915-31EA6D7B7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559" y="1707581"/>
            <a:ext cx="11253668" cy="484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E3983D-E783-AAEC-26DB-4B3F6511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773" y="207982"/>
            <a:ext cx="2963692" cy="41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50" b="1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Текст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454426-0A97-D20B-FD06-9648AED77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80069" y="207982"/>
            <a:ext cx="1921315" cy="41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50" b="1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13386-8E2A-2962-4804-81558038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8870" y="207982"/>
            <a:ext cx="546447" cy="41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50" b="1" cap="all" baseline="0">
                <a:solidFill>
                  <a:schemeClr val="tx2"/>
                </a:solidFill>
              </a:defRPr>
            </a:lvl1pPr>
          </a:lstStyle>
          <a:p>
            <a:pPr rtl="0"/>
            <a:fld id="{753D0FD4-819D-4187-8797-C35567B4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2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</p:sldLayoutIdLst>
  <p:hf hdr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7200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4128">
          <p15:clr>
            <a:srgbClr val="F26B43"/>
          </p15:clr>
        </p15:guide>
        <p15:guide id="8" orient="horz" pos="1056">
          <p15:clr>
            <a:srgbClr val="F26B43"/>
          </p15:clr>
        </p15:guide>
        <p15:guide id="9" pos="45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!d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pxhere.com/ru/photo/163529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EA6C7-FB74-FC79-E3D8-134B1950C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8" y="1108441"/>
            <a:ext cx="9528048" cy="4183468"/>
          </a:xfrm>
        </p:spPr>
        <p:txBody>
          <a:bodyPr anchor="b">
            <a:normAutofit fontScale="90000"/>
          </a:bodyPr>
          <a:lstStyle/>
          <a:p>
            <a:r>
              <a:rPr lang="ru-KZ" sz="8900" dirty="0"/>
              <a:t>Многонациональность как основа федеративного устройства России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B0FD59-97AE-57A4-5457-9514B08D1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39" y="5779008"/>
            <a:ext cx="9528047" cy="923544"/>
          </a:xfrm>
        </p:spPr>
        <p:txBody>
          <a:bodyPr>
            <a:normAutofit/>
          </a:bodyPr>
          <a:lstStyle/>
          <a:p>
            <a:r>
              <a:rPr lang="ru-KZ"/>
              <a:t>Этническое разнообразие формирует государственное управление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664FFC-6508-84DD-01B9-5A169813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41A01EBC-BBAC-A7F2-2D8E-A1A7C1E5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216801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9BC1B4-AB81-1032-3C34-5F570A5E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F1333-0E52-9A7E-FAC8-995FF0A1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612648"/>
            <a:ext cx="11253668" cy="1106424"/>
          </a:xfrm>
        </p:spPr>
        <p:txBody>
          <a:bodyPr anchor="b">
            <a:normAutofit/>
          </a:bodyPr>
          <a:lstStyle/>
          <a:p>
            <a:r>
              <a:rPr lang="ru-KZ" sz="4600"/>
              <a:t>Учет культурных интересов этносов в федеративной системе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A25DFA-A005-2820-433E-924E9324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F8A8A6-6359-5986-26BD-6596E8F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D25FB8-6522-ECDE-BDE8-407A0581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7" name="Объект 7">
            <a:extLst>
              <a:ext uri="{FF2B5EF4-FFF2-40B4-BE49-F238E27FC236}">
                <a16:creationId xmlns:a16="http://schemas.microsoft.com/office/drawing/2014/main" id="{83B647DD-1689-4CF3-A6EB-9544C6C1C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35371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320559" y="2139696"/>
          <a:ext cx="11253668" cy="428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41215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E9C7B-7B57-4D91-7588-FFAF4FC7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0466"/>
            <a:ext cx="11594592" cy="5559552"/>
          </a:xfrm>
        </p:spPr>
        <p:txBody>
          <a:bodyPr anchor="b">
            <a:normAutofit/>
          </a:bodyPr>
          <a:lstStyle/>
          <a:p>
            <a:r>
              <a:rPr lang="ru-KZ" sz="10400" dirty="0"/>
              <a:t>Структура федеративного устройства Российской Федерации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A23038-ED43-A942-4EE2-9C3730B4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BE874752-DC73-BB0C-5DD5-3DA0644F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A83199-1586-5A33-F53C-487D5302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97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1A6A4-60EF-A858-C509-84DFDAAE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516070"/>
          </a:xfrm>
        </p:spPr>
        <p:txBody>
          <a:bodyPr anchor="t">
            <a:normAutofit fontScale="90000"/>
          </a:bodyPr>
          <a:lstStyle/>
          <a:p>
            <a:r>
              <a:rPr lang="ru-KZ" sz="2500"/>
              <a:t>Состав субъектов РФ: республики, области, края, города федерального значения, автономные округа и область</a:t>
            </a:r>
          </a:p>
        </p:txBody>
      </p:sp>
      <p:pic>
        <p:nvPicPr>
          <p:cNvPr id="8" name="Объект 7" descr="Полнокадровое изображение российского флага. Горизонтальная композиция.">
            <a:extLst>
              <a:ext uri="{FF2B5EF4-FFF2-40B4-BE49-F238E27FC236}">
                <a16:creationId xmlns:a16="http://schemas.microsoft.com/office/drawing/2014/main" id="{CCD34E0A-4874-4B92-BDBE-4076602167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039" r="15044" b="-1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B44E64-D2A9-0D1A-9B14-60A585B2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41FA5A-386C-9142-5B3E-2F6C4322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054197-087D-4E01-5073-A5604275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31DB6FC-2EBF-4E08-4AF1-61098B5926EC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2578607"/>
            <a:ext cx="4102585" cy="395020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Разнообразие субъектов РФ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Россия состоит из различных субъектов с уникальными статусами и административными особенностями.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Типы субъектов Федерации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Субъекты включают республики, области, края, города федерального значения, автономные округа и область.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Специфика и статус субъектов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Каждый субъект РФ обладает своей спецификой и особенностями управления в рамках федерации.</a:t>
            </a:r>
          </a:p>
        </p:txBody>
      </p:sp>
    </p:spTree>
    <p:extLst>
      <p:ext uri="{BB962C8B-B14F-4D97-AF65-F5344CB8AC3E}">
        <p14:creationId xmlns:p14="http://schemas.microsoft.com/office/powerpoint/2010/main" val="200985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86B-2240-D881-D12F-57A2B4CA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516070"/>
          </a:xfrm>
        </p:spPr>
        <p:txBody>
          <a:bodyPr anchor="t">
            <a:normAutofit fontScale="90000"/>
          </a:bodyPr>
          <a:lstStyle/>
          <a:p>
            <a:r>
              <a:rPr lang="ru-KZ" sz="3400"/>
              <a:t>Юридическое равенство субъектов и запрет на их выход из состава страны</a:t>
            </a:r>
          </a:p>
        </p:txBody>
      </p:sp>
      <p:pic>
        <p:nvPicPr>
          <p:cNvPr id="8" name="Объект 7" descr="Статуя легендарной леди-воительницы, держащей весы.">
            <a:extLst>
              <a:ext uri="{FF2B5EF4-FFF2-40B4-BE49-F238E27FC236}">
                <a16:creationId xmlns:a16="http://schemas.microsoft.com/office/drawing/2014/main" id="{AC48D004-CE3E-4D70-8C8E-1943DAEECE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25" r="12259" b="2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4264A5-8839-02A6-F730-9974EDF5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4FE7EF-74BA-C2AF-9C84-92D0D8B9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18E7A9-93F5-A07E-8072-3993ABD6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0D9C942-EE38-FAD0-BD7B-CA8F3B3F31F8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2578607"/>
            <a:ext cx="4102585" cy="395020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Равные права субъектов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Все субъекты Российской Федерации обладают одинаковыми юридическими правами в рамках федеративной системы.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Запрет выхода субъектов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Конституция РФ запрещает субъектам выходить из состава федерации, обеспечивая целостность государства.</a:t>
            </a:r>
          </a:p>
        </p:txBody>
      </p:sp>
    </p:spTree>
    <p:extLst>
      <p:ext uri="{BB962C8B-B14F-4D97-AF65-F5344CB8AC3E}">
        <p14:creationId xmlns:p14="http://schemas.microsoft.com/office/powerpoint/2010/main" val="508997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04C4C-4E6B-79DD-2F7C-1D5757CC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3202752"/>
          </a:xfrm>
        </p:spPr>
        <p:txBody>
          <a:bodyPr anchor="t">
            <a:normAutofit fontScale="90000"/>
          </a:bodyPr>
          <a:lstStyle/>
          <a:p>
            <a:r>
              <a:rPr lang="ru-KZ" sz="5600" dirty="0"/>
              <a:t>Разделение полномочий между федеральным центром и регионами</a:t>
            </a:r>
          </a:p>
        </p:txBody>
      </p:sp>
      <p:pic>
        <p:nvPicPr>
          <p:cNvPr id="8" name="Объект 7" descr="Весы балансировочные полушария глобуса">
            <a:extLst>
              <a:ext uri="{FF2B5EF4-FFF2-40B4-BE49-F238E27FC236}">
                <a16:creationId xmlns:a16="http://schemas.microsoft.com/office/drawing/2014/main" id="{13DD6E0C-149C-4756-B221-E96725CED1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150" r="15250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3AFE12-E93E-33D7-3DE4-A3942A6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31C7BA-97A3-A109-87EA-E4BA1032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ECFCE1-84D2-388D-C2B3-41F3FEFB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0EE4C6-AFFD-57BF-896C-2853153F1A00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3956180"/>
            <a:ext cx="6442025" cy="255988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Распределение полномочий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Федерация делит власть между федеральным центром и регионами для эффективного управления страной.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Баланс управления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Такое распределение обеспечивает равновесие и учет интересов различных регионов и народов.</a:t>
            </a:r>
          </a:p>
        </p:txBody>
      </p:sp>
    </p:spTree>
    <p:extLst>
      <p:ext uri="{BB962C8B-B14F-4D97-AF65-F5344CB8AC3E}">
        <p14:creationId xmlns:p14="http://schemas.microsoft.com/office/powerpoint/2010/main" val="135329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2221F-FBB0-E4EB-9A7B-924CCBA2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1435608"/>
            <a:ext cx="11594592" cy="5559552"/>
          </a:xfrm>
        </p:spPr>
        <p:txBody>
          <a:bodyPr anchor="b">
            <a:normAutofit fontScale="90000"/>
          </a:bodyPr>
          <a:lstStyle/>
          <a:p>
            <a:r>
              <a:rPr lang="ru-KZ" sz="12600" dirty="0"/>
              <a:t>Роль федеральных округов в управлении территорией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7FD2CA-0CEF-A5F3-3A80-AC795DCB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90FD183-8AB5-2199-C6B6-E193BA88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4A71-0C78-756D-8618-438E4F75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5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EECB7-C251-9BB4-276C-D1189F4B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7"/>
            <a:ext cx="6442024" cy="2012054"/>
          </a:xfrm>
        </p:spPr>
        <p:txBody>
          <a:bodyPr anchor="t">
            <a:normAutofit fontScale="90000"/>
          </a:bodyPr>
          <a:lstStyle/>
          <a:p>
            <a:r>
              <a:rPr lang="ru-KZ" sz="4500" dirty="0"/>
              <a:t>Создание федеральных округов как административных зон управления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E8307C-EFDF-DD31-E7B3-E9350459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431510-2117-4386-AAEA-FE967588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B04402-C715-865F-8386-52D0E094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C49FB5E-887F-CE64-E72A-BFC1F9446B93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3088433"/>
            <a:ext cx="6442025" cy="34276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Федеральные округа РФ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Федеральные округа служат административными зонами для эффективного управления различными регионами России.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Функции федеральных округов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Округа обеспечивают контроль и координацию реализации федеральных программ в субъектах РФ.</a:t>
            </a:r>
          </a:p>
        </p:txBody>
      </p:sp>
      <p:pic>
        <p:nvPicPr>
          <p:cNvPr id="11" name="Рисунок 10" descr="Изображение выглядит как небо, на открытом воздухе, облако, строитель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63D632-20D4-A0D1-1DA1-9380516AA9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51" r="231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5536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8C50E-BCC5-A5BA-D86D-26EE6558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516070"/>
          </a:xfrm>
        </p:spPr>
        <p:txBody>
          <a:bodyPr anchor="t">
            <a:normAutofit fontScale="90000"/>
          </a:bodyPr>
          <a:lstStyle/>
          <a:p>
            <a:r>
              <a:rPr lang="ru-KZ" sz="3700"/>
              <a:t>Список и характеристики восьми федеральных округов</a:t>
            </a:r>
          </a:p>
        </p:txBody>
      </p:sp>
      <p:pic>
        <p:nvPicPr>
          <p:cNvPr id="8" name="Объект 7" descr="Карта России">
            <a:extLst>
              <a:ext uri="{FF2B5EF4-FFF2-40B4-BE49-F238E27FC236}">
                <a16:creationId xmlns:a16="http://schemas.microsoft.com/office/drawing/2014/main" id="{D0977DD0-7199-4374-A4B4-490398C840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1" r="10449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843C21-B075-BDBB-2936-3F030744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61E067-7938-3DF5-A79F-B8B66265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CD1A48-179B-BE2F-F818-E911B1FC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64CE555-CA72-0CE3-B592-8CC177BCFCF2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2578607"/>
            <a:ext cx="4102585" cy="395020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Количество федеральных округов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/>
              <a:t>В России насчитывается восемь федеральных округов, каждый с уникальными административными особенностями и функциями.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Управление и координация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/>
              <a:t>Федеральные округа играют ключевую роль в управлении территорией и координации федеральной и региональной власти.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Особенности округов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/>
              <a:t>Каждый федеральный округ имеет свои особенности, влияющие на экономическое, культурное и политическое развитие региона.</a:t>
            </a:r>
          </a:p>
        </p:txBody>
      </p:sp>
    </p:spTree>
    <p:extLst>
      <p:ext uri="{BB962C8B-B14F-4D97-AF65-F5344CB8AC3E}">
        <p14:creationId xmlns:p14="http://schemas.microsoft.com/office/powerpoint/2010/main" val="2340192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11407-47FA-D157-6F87-AB4210D3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783770"/>
            <a:ext cx="7015483" cy="1326277"/>
          </a:xfrm>
        </p:spPr>
        <p:txBody>
          <a:bodyPr anchor="b">
            <a:normAutofit fontScale="90000"/>
          </a:bodyPr>
          <a:lstStyle/>
          <a:p>
            <a:r>
              <a:rPr lang="ru-KZ" dirty="0"/>
              <a:t>Сибирский федеральный округ: центр Новосибирск, состав, особенности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78A9044-828C-472D-8133-141ADA109D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B2739-C600-E7E2-0513-692EDBDED50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224951" y="207982"/>
            <a:ext cx="1682496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506759-4A1F-C7F5-0961-6E826F0545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89594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BFECA94-BD3F-6C72-520B-8F561FDE71BB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17773" y="2379306"/>
            <a:ext cx="7018271" cy="4173894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Географический масштаб округа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Сибирский федеральный округ занимает одну из крупнейших территорий России, характеризуется разнообразием природных ресурсов и климатических зон.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Административный центр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Новосибирск является крупнейшим городом округа и важным экономическим и культурным центром региона.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Многонациональный состав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Округ характеризуется разнообразием этнических групп, что укрепляет культурное богатство региона.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Экономический потенциал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Сибирский федеральный округ обладает значительными экономическими ресурсами и развитыми промышленными секторами.</a:t>
            </a:r>
          </a:p>
        </p:txBody>
      </p:sp>
      <p:pic>
        <p:nvPicPr>
          <p:cNvPr id="8" name="Объект 7" descr="Городской пейзаж Москвы летом с рекой, церковью. Новый жилой район">
            <a:extLst>
              <a:ext uri="{FF2B5EF4-FFF2-40B4-BE49-F238E27FC236}">
                <a16:creationId xmlns:a16="http://schemas.microsoft.com/office/drawing/2014/main" id="{F309A17A-2076-4B38-A7C4-D853D00680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244" r="21761" b="-1"/>
          <a:stretch>
            <a:fillRect/>
          </a:stretch>
        </p:blipFill>
        <p:spPr>
          <a:xfrm>
            <a:off x="7773592" y="10"/>
            <a:ext cx="441721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5084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8496-EA6C-7E5F-65C7-FCCE081D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0" y="1362269"/>
            <a:ext cx="11594592" cy="4709160"/>
          </a:xfrm>
        </p:spPr>
        <p:txBody>
          <a:bodyPr anchor="b">
            <a:normAutofit fontScale="90000"/>
          </a:bodyPr>
          <a:lstStyle/>
          <a:p>
            <a:r>
              <a:rPr lang="ru-KZ" sz="11500" dirty="0"/>
              <a:t>Новосибирская область: пример многонационального субъекта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470204-82F8-388A-99EF-4D2EC921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B512D897-04F7-0C9E-F294-B363FDB2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84123F-FBB7-5514-4876-B053645B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53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FDE0C-33F5-4DDB-75BE-61222DE4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1264785"/>
            <a:ext cx="4479107" cy="4315917"/>
          </a:xfrm>
        </p:spPr>
        <p:txBody>
          <a:bodyPr anchor="ctr">
            <a:normAutofit/>
          </a:bodyPr>
          <a:lstStyle/>
          <a:p>
            <a:r>
              <a:rPr lang="ru-KZ"/>
              <a:t>План презентации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88FFAF-12FD-855D-55CA-B7A3977C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899B8-F7C6-98F0-CB83-884C241DD307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751577" y="1264782"/>
            <a:ext cx="5869293" cy="431592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Многонациональность России: культурное разнообразие и единство</a:t>
            </a:r>
          </a:p>
          <a:p>
            <a:pPr>
              <a:buFont typeface="Arial" panose="020B0604020202020204" pitchFamily="34" charset="0"/>
              <a:buChar char="•"/>
            </a:pPr>
            <a:r>
              <a:t>Взаимосвязь многонациональности и федерализма в России</a:t>
            </a:r>
          </a:p>
          <a:p>
            <a:pPr>
              <a:buFont typeface="Arial" panose="020B0604020202020204" pitchFamily="34" charset="0"/>
              <a:buChar char="•"/>
            </a:pPr>
            <a:r>
              <a:t>Структура федеративного устройства Российской Федерации</a:t>
            </a:r>
          </a:p>
          <a:p>
            <a:pPr>
              <a:buFont typeface="Arial" panose="020B0604020202020204" pitchFamily="34" charset="0"/>
              <a:buChar char="•"/>
            </a:pPr>
            <a:r>
              <a:t>Роль федеральных округов в управлении территорией</a:t>
            </a:r>
          </a:p>
          <a:p>
            <a:pPr>
              <a:buFont typeface="Arial" panose="020B0604020202020204" pitchFamily="34" charset="0"/>
              <a:buChar char="•"/>
            </a:pPr>
            <a:r>
              <a:t>Новосибирская область: пример многонационального субъекта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525255-B4E3-0694-D2CB-8886F420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1577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0F6446-6C2E-2028-E8A8-9C27F4F0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6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ABAAC-EE85-38DF-01BA-A38D4AE4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516070"/>
          </a:xfrm>
        </p:spPr>
        <p:txBody>
          <a:bodyPr anchor="t">
            <a:normAutofit fontScale="90000"/>
          </a:bodyPr>
          <a:lstStyle/>
          <a:p>
            <a:r>
              <a:rPr lang="ru-KZ" sz="3700"/>
              <a:t>Исторические сведения и географическое положение</a:t>
            </a:r>
          </a:p>
        </p:txBody>
      </p:sp>
      <p:pic>
        <p:nvPicPr>
          <p:cNvPr id="8" name="Объект 7" descr="Карта Боливии. Фрагмент карты мира.">
            <a:extLst>
              <a:ext uri="{FF2B5EF4-FFF2-40B4-BE49-F238E27FC236}">
                <a16:creationId xmlns:a16="http://schemas.microsoft.com/office/drawing/2014/main" id="{5E68EB0A-DEF6-46B6-97F2-C80805EE6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29083" b="-1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1A016B-790F-6BEB-65CD-1DA0F916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B74ACC-0502-FDEB-E4E5-7B1C8D13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3DCF21-B786-7421-A603-450AF01E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1284F69-F98A-E459-1279-4EDAACB5EA94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2578607"/>
            <a:ext cx="4102585" cy="395020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Географическое положение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Новосибирская область находится в центре Сибири, что определяет её климат и природные ресурсы.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Историческое развитие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Область имеет богатую историю заселения, отражающуюся в культурном и этническом разнообразии.</a:t>
            </a:r>
          </a:p>
        </p:txBody>
      </p:sp>
    </p:spTree>
    <p:extLst>
      <p:ext uri="{BB962C8B-B14F-4D97-AF65-F5344CB8AC3E}">
        <p14:creationId xmlns:p14="http://schemas.microsoft.com/office/powerpoint/2010/main" val="3081487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CB7E4-1EF1-00B8-4381-0C738D79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9"/>
            <a:ext cx="4102574" cy="1921524"/>
          </a:xfrm>
        </p:spPr>
        <p:txBody>
          <a:bodyPr anchor="t">
            <a:normAutofit/>
          </a:bodyPr>
          <a:lstStyle/>
          <a:p>
            <a:r>
              <a:rPr lang="ru-KZ" dirty="0"/>
              <a:t>Демографический состав и этническое многообразие</a:t>
            </a:r>
          </a:p>
        </p:txBody>
      </p:sp>
      <p:pic>
        <p:nvPicPr>
          <p:cNvPr id="8" name="Объект 7" descr="Коллекция улыбающихся американских лиц">
            <a:extLst>
              <a:ext uri="{FF2B5EF4-FFF2-40B4-BE49-F238E27FC236}">
                <a16:creationId xmlns:a16="http://schemas.microsoft.com/office/drawing/2014/main" id="{334C072A-4E60-406C-A781-2AA12C7248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792" r="15291" b="-1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FB4AB8-8935-3C14-8904-4C13D887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DCC93B-0C06-8082-C23F-2ADACFA2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4C56D1-2CDE-8206-E55D-991F559C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1D3CD8D-B18C-946F-6068-BF36154DF209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3044413"/>
            <a:ext cx="4102585" cy="34844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Многообразие этнических групп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 dirty="0"/>
              <a:t>Регион населен множеством этнических групп, каждая из которых сохраняет свои культурные традиции и обычаи.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Культурное влияние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 dirty="0"/>
              <a:t>Этническое разнообразие обогащает культурную жизнь региона, способствуя развитию искусства и традиций.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Взаимопонимание и толерантность</a:t>
            </a:r>
          </a:p>
          <a:p>
            <a:pPr marL="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400" dirty="0"/>
              <a:t>Сосуществование разных этнических групп способствует взаимопониманию и толерантности среди населения.</a:t>
            </a:r>
          </a:p>
        </p:txBody>
      </p:sp>
    </p:spTree>
    <p:extLst>
      <p:ext uri="{BB962C8B-B14F-4D97-AF65-F5344CB8AC3E}">
        <p14:creationId xmlns:p14="http://schemas.microsoft.com/office/powerpoint/2010/main" val="2189663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C368D-2CDD-14C4-3505-09F6686B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308" y="853948"/>
            <a:ext cx="4102574" cy="1795945"/>
          </a:xfrm>
        </p:spPr>
        <p:txBody>
          <a:bodyPr anchor="t">
            <a:normAutofit fontScale="90000"/>
          </a:bodyPr>
          <a:lstStyle/>
          <a:p>
            <a:r>
              <a:rPr lang="ru-KZ" dirty="0"/>
              <a:t>Экономика, наука и культурные достижения области</a:t>
            </a:r>
          </a:p>
        </p:txBody>
      </p:sp>
      <p:pic>
        <p:nvPicPr>
          <p:cNvPr id="8" name="Объект 7" descr="Русская деревня на равнинной местности среди сельскохозяйственных полей. Солнечный летний день в Республике Мары, Поволжье, Россия. Вид с высоты птичьего полета">
            <a:extLst>
              <a:ext uri="{FF2B5EF4-FFF2-40B4-BE49-F238E27FC236}">
                <a16:creationId xmlns:a16="http://schemas.microsoft.com/office/drawing/2014/main" id="{423DFEB4-BD8C-4C93-93CA-9A5EF1C5F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553" r="9767"/>
          <a:stretch>
            <a:fillRect/>
          </a:stretch>
        </p:blipFill>
        <p:spPr>
          <a:xfrm>
            <a:off x="1" y="10"/>
            <a:ext cx="7285976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40E6B2-BFC7-50F5-B87B-8E236EBC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0308" y="213482"/>
            <a:ext cx="2129674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A03D0-DCC7-1946-B564-C1015F79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0367" y="210312"/>
            <a:ext cx="1216834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BB68C2-0E63-58A6-362A-31B5BC99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453" y="210312"/>
            <a:ext cx="679998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3BE7C4E-3C63-A30E-836B-65C13E62FD41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70308" y="2948473"/>
            <a:ext cx="4102585" cy="358034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Экономический центр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Новосибирская область обладает развитой промышленностью и является ключевым экономическим регионом Сибири.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Научно-образовательные учреждения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Регион славится своими исследовательскими институтами и университетами, способствующими развитию науки.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 dirty="0"/>
              <a:t>Культурная жизнь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 dirty="0"/>
              <a:t>Область знаменита богатой культурной жизнью с разнообразием искусств и мероприятий.</a:t>
            </a:r>
          </a:p>
        </p:txBody>
      </p:sp>
    </p:spTree>
    <p:extLst>
      <p:ext uri="{BB962C8B-B14F-4D97-AF65-F5344CB8AC3E}">
        <p14:creationId xmlns:p14="http://schemas.microsoft.com/office/powerpoint/2010/main" val="2665163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8B45-90A9-CA5B-D315-D6D5D888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8" y="1034473"/>
            <a:ext cx="11420337" cy="1582221"/>
          </a:xfrm>
        </p:spPr>
        <p:txBody>
          <a:bodyPr anchor="b">
            <a:normAutofit/>
          </a:bodyPr>
          <a:lstStyle/>
          <a:p>
            <a:r>
              <a:rPr lang="ru-KZ"/>
              <a:t>Заключение</a:t>
            </a:r>
          </a:p>
        </p:txBody>
      </p:sp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4AC7CE82-9427-49ED-14BC-6654F9863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99954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320559" y="2974109"/>
          <a:ext cx="11420336" cy="340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A40F3A-D77D-1113-EFBF-8C49678D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AC707A-31CE-DF2E-41E4-4BD74D96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2E2C58-2973-8B89-29B6-5322CDBA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088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916E7-EB2C-7676-702D-6B3A87A6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0466"/>
            <a:ext cx="11594592" cy="5559552"/>
          </a:xfrm>
        </p:spPr>
        <p:txBody>
          <a:bodyPr anchor="b">
            <a:normAutofit fontScale="90000"/>
          </a:bodyPr>
          <a:lstStyle/>
          <a:p>
            <a:r>
              <a:rPr lang="ru-KZ" sz="11500" dirty="0"/>
              <a:t>Многонациональность России: культурное разнообразие и единство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DABD3F-455F-08C4-AF51-FEE04D88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BACC109-6BCC-FF75-98C9-7F4CB817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411D06-9ACE-9DC8-B800-117455F1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83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36C4C-19C6-A19B-71B7-1A3D695B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2039112"/>
          </a:xfrm>
        </p:spPr>
        <p:txBody>
          <a:bodyPr anchor="t">
            <a:normAutofit/>
          </a:bodyPr>
          <a:lstStyle/>
          <a:p>
            <a:r>
              <a:rPr lang="ru-KZ" sz="5600" dirty="0"/>
              <a:t>Более 190 народов: этнический состав страны</a:t>
            </a:r>
          </a:p>
        </p:txBody>
      </p:sp>
      <p:pic>
        <p:nvPicPr>
          <p:cNvPr id="8" name="Объект 7" descr="Иллюстрация средневековых головных уборов">
            <a:extLst>
              <a:ext uri="{FF2B5EF4-FFF2-40B4-BE49-F238E27FC236}">
                <a16:creationId xmlns:a16="http://schemas.microsoft.com/office/drawing/2014/main" id="{CAFF14F6-A9FF-4748-8AA6-5C4F5D100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898" r="1750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985903-36B1-C712-386D-2886A1FF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AE65E5-CFF1-8E62-E2C5-3A387D32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5C637-78FE-4657-2DCC-4D950DCA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ADAC0AE-2D2D-DB6E-080F-CAA63916FCBA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2944368"/>
            <a:ext cx="6442025" cy="357169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Этническое разнообразие России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Россия объединяет более 190 этнических групп, отражающих историческую и географическую сложность страны.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Культурный ландшафт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Многообразие этнических групп формирует уникальный культурный ландшафт России с богатым наследием.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Влияние на социальную динамику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Этническое многообразие оказывает значительное влияние на социальные процессы и взаимодействие в стране.</a:t>
            </a:r>
          </a:p>
        </p:txBody>
      </p:sp>
    </p:spTree>
    <p:extLst>
      <p:ext uri="{BB962C8B-B14F-4D97-AF65-F5344CB8AC3E}">
        <p14:creationId xmlns:p14="http://schemas.microsoft.com/office/powerpoint/2010/main" val="395293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67A5E-728D-F492-FAFF-4B847EBE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59" y="612648"/>
            <a:ext cx="11253668" cy="1106424"/>
          </a:xfrm>
        </p:spPr>
        <p:txBody>
          <a:bodyPr anchor="b">
            <a:normAutofit/>
          </a:bodyPr>
          <a:lstStyle/>
          <a:p>
            <a:r>
              <a:rPr lang="ru-KZ" sz="4600"/>
              <a:t>Конституция РФ: многонациональный народ как носитель власти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8109B7-3C49-1A6D-4242-BA145E83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642AD7-4E2F-6668-2944-3B9E210F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F10AA3-D098-45CA-BB65-C598CAA5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Объект 7">
            <a:extLst>
              <a:ext uri="{FF2B5EF4-FFF2-40B4-BE49-F238E27FC236}">
                <a16:creationId xmlns:a16="http://schemas.microsoft.com/office/drawing/2014/main" id="{575AF63F-51E3-4273-9834-3B9957CF7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39739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320559" y="2139696"/>
          <a:ext cx="11253668" cy="428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48396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DD476-E677-8DA5-BF42-F574381D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2039112"/>
          </a:xfrm>
        </p:spPr>
        <p:txBody>
          <a:bodyPr anchor="t">
            <a:normAutofit fontScale="90000"/>
          </a:bodyPr>
          <a:lstStyle/>
          <a:p>
            <a:r>
              <a:rPr lang="ru-KZ" sz="4500"/>
              <a:t>Разнообразие языков, религий и традиций – укрепление культурного богатства и гражданского согласия</a:t>
            </a:r>
          </a:p>
        </p:txBody>
      </p:sp>
      <p:pic>
        <p:nvPicPr>
          <p:cNvPr id="8" name="Объект 7" descr="Выбор флажков в форме сферы.">
            <a:extLst>
              <a:ext uri="{FF2B5EF4-FFF2-40B4-BE49-F238E27FC236}">
                <a16:creationId xmlns:a16="http://schemas.microsoft.com/office/drawing/2014/main" id="{3AACCBD9-B95B-4238-9379-984AE63C5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81" r="23713" b="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FD07CD-A10F-859E-239C-231DA3AA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2230-8FCF-1A5C-8451-A631AAD9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D6B84-ED8C-0125-F695-32395827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4DA05E4-87F7-E631-699B-EACF35C4E444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2944368"/>
            <a:ext cx="6442025" cy="357169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Языковое многообразие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В России существует множество языков, которые отражают богатство культурных традиций и способствуют межэтническому взаимопониманию.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Религиозное разнообразие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Разнообразие религий в России способствует формированию терпимости и уважения среди различных этнических групп.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Традиции и культурное богатство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Традиции разных народов создают богатую культурную мозаику, укрепляя гражданское согласие и общественную гармонию.</a:t>
            </a:r>
          </a:p>
        </p:txBody>
      </p:sp>
    </p:spTree>
    <p:extLst>
      <p:ext uri="{BB962C8B-B14F-4D97-AF65-F5344CB8AC3E}">
        <p14:creationId xmlns:p14="http://schemas.microsoft.com/office/powerpoint/2010/main" val="4242664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76E8B-653A-B3E3-589A-3771A339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1435608"/>
            <a:ext cx="11594592" cy="5559552"/>
          </a:xfrm>
        </p:spPr>
        <p:txBody>
          <a:bodyPr anchor="b">
            <a:normAutofit fontScale="90000"/>
          </a:bodyPr>
          <a:lstStyle/>
          <a:p>
            <a:r>
              <a:rPr lang="ru-KZ" sz="11500"/>
              <a:t>Взаимосвязь многонациональности и федерализма в России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171548-1634-0EBA-7CE1-7D5F2F07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773" y="207982"/>
            <a:ext cx="2963692" cy="4133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2612B6B-979E-F2F3-47E9-739C9C3D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069" y="207982"/>
            <a:ext cx="1921315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71F8E-366D-8C07-5B9C-C846C95F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78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44613-1C3C-C816-0583-64738233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2039112"/>
          </a:xfrm>
        </p:spPr>
        <p:txBody>
          <a:bodyPr anchor="t">
            <a:normAutofit/>
          </a:bodyPr>
          <a:lstStyle/>
          <a:p>
            <a:r>
              <a:rPr lang="ru-KZ" sz="5600"/>
              <a:t>Национальные республики и их языки</a:t>
            </a:r>
          </a:p>
        </p:txBody>
      </p:sp>
      <p:pic>
        <p:nvPicPr>
          <p:cNvPr id="8" name="Объект 7" descr="Женщина, одетая в традиционный костюм айнов с типичным домом айнской национальности позади (Япония, Хоккайдо). Айны — коренной этнос Японии и России">
            <a:extLst>
              <a:ext uri="{FF2B5EF4-FFF2-40B4-BE49-F238E27FC236}">
                <a16:creationId xmlns:a16="http://schemas.microsoft.com/office/drawing/2014/main" id="{46F07A9A-7B71-4418-841F-6723A9723E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479" r="23728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13C277-B2D0-9DAB-0919-C4FB4AC7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AC0BBE-31F7-635A-7219-DABD82E1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D54F63-1977-1B17-0891-CFFDBB40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F95D2F1-5A4D-C021-F64E-8288680032A3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2944368"/>
            <a:ext cx="6442025" cy="357169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Поддержка родных языков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Национальные республики официально сохраняют и развивают родные языки для укрепления культурной самобытности.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Развитие этнической идентичности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Поддержка культур способствует укреплению этнической идентичности и самосознания народов.</a:t>
            </a:r>
          </a:p>
        </p:txBody>
      </p:sp>
    </p:spTree>
    <p:extLst>
      <p:ext uri="{BB962C8B-B14F-4D97-AF65-F5344CB8AC3E}">
        <p14:creationId xmlns:p14="http://schemas.microsoft.com/office/powerpoint/2010/main" val="2471457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5A307-11F3-8973-E7A6-2BBE144D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76" y="749808"/>
            <a:ext cx="6442024" cy="2039112"/>
          </a:xfrm>
        </p:spPr>
        <p:txBody>
          <a:bodyPr anchor="t">
            <a:normAutofit fontScale="90000"/>
          </a:bodyPr>
          <a:lstStyle/>
          <a:p>
            <a:r>
              <a:rPr lang="ru-KZ" sz="4500"/>
              <a:t>Автономные округа и Еврейская автономная область для малочисленных народов</a:t>
            </a:r>
          </a:p>
        </p:txBody>
      </p:sp>
      <p:pic>
        <p:nvPicPr>
          <p:cNvPr id="8" name="Объект 7" descr="Карта Демократической Республики Конго. Фрагмент карты мира, предоставленной RAND McNALLY.">
            <a:extLst>
              <a:ext uri="{FF2B5EF4-FFF2-40B4-BE49-F238E27FC236}">
                <a16:creationId xmlns:a16="http://schemas.microsoft.com/office/drawing/2014/main" id="{860AAB27-00DF-4D00-87E0-5F4C959A8D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2" b="6775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  <a:noFill/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8EC7D3-1954-708F-ABA1-436DAC64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875" y="213482"/>
            <a:ext cx="2962656" cy="4114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Базаров Александр</a:t>
            </a:r>
            <a:endParaRPr lang="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22E658-4C6E-5EBC-3063-D7E3BF80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9227" y="210312"/>
            <a:ext cx="1679642" cy="41148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04.08.2025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F9CFF2-0CCF-E19D-E558-AB91A5D0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870" y="207982"/>
            <a:ext cx="546447" cy="4133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3D0FD4-819D-4187-8797-C35567B41C78}" type="slidenum">
              <a:rPr lang="en-US" smtClean="0"/>
              <a:pPr rtl="0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D69798B-A54C-8A76-6F03-FDA39F4DAB2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875" y="2944368"/>
            <a:ext cx="6442025" cy="357169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Создание автономных округов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Автономные округа созданы для сохранения культурной идентичности и прав малочисленных этносов в федеративной системе.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Еврейская автономная область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Еврейская автономная область обеспечивает политическую и культурную поддержку еврейскому народу в России.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ru-RU" sz="1400" b="1"/>
              <a:t>Культурная и политическая поддержка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sz="1400"/>
              <a:t>Эти территории обеспечивают малочисленным народам гарантии сохранения их культуры и участия в управлении.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29034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Редакционный">
  <a:themeElements>
    <a:clrScheme name="Editorial">
      <a:dk1>
        <a:sysClr val="windowText" lastClr="000000"/>
      </a:dk1>
      <a:lt1>
        <a:sysClr val="window" lastClr="FFFFFF"/>
      </a:lt1>
      <a:dk2>
        <a:srgbClr val="171717"/>
      </a:dk2>
      <a:lt2>
        <a:srgbClr val="F7F6F3"/>
      </a:lt2>
      <a:accent1>
        <a:srgbClr val="C8350F"/>
      </a:accent1>
      <a:accent2>
        <a:srgbClr val="B6A992"/>
      </a:accent2>
      <a:accent3>
        <a:srgbClr val="D59A6D"/>
      </a:accent3>
      <a:accent4>
        <a:srgbClr val="C7793D"/>
      </a:accent4>
      <a:accent5>
        <a:srgbClr val="DB8464"/>
      </a:accent5>
      <a:accent6>
        <a:srgbClr val="3F7699"/>
      </a:accent6>
      <a:hlink>
        <a:srgbClr val="C8350F"/>
      </a:hlink>
      <a:folHlink>
        <a:srgbClr val="DB8464"/>
      </a:folHlink>
    </a:clrScheme>
    <a:fontScheme name="Custom 22">
      <a:majorFont>
        <a:latin typeface="Haettenschweiler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ditorial" id="{A923440E-1285-45C1-B66B-8630BD70D041}" vid="{F02A544F-3BB0-402C-9DE1-17A1995AA5F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1842</Words>
  <Application>Microsoft Macintosh PowerPoint</Application>
  <PresentationFormat>Широкоэкранный</PresentationFormat>
  <Paragraphs>232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Aptos</vt:lpstr>
      <vt:lpstr>Arial</vt:lpstr>
      <vt:lpstr>Haettenschweiler</vt:lpstr>
      <vt:lpstr>Trade Gothic Next Light</vt:lpstr>
      <vt:lpstr>Редакционный</vt:lpstr>
      <vt:lpstr>Многонациональность как основа федеративного устройства России</vt:lpstr>
      <vt:lpstr>План презентации</vt:lpstr>
      <vt:lpstr>Многонациональность России: культурное разнообразие и единство</vt:lpstr>
      <vt:lpstr>Более 190 народов: этнический состав страны</vt:lpstr>
      <vt:lpstr>Конституция РФ: многонациональный народ как носитель власти</vt:lpstr>
      <vt:lpstr>Разнообразие языков, религий и традиций – укрепление культурного богатства и гражданского согласия</vt:lpstr>
      <vt:lpstr>Взаимосвязь многонациональности и федерализма в России</vt:lpstr>
      <vt:lpstr>Национальные республики и их языки</vt:lpstr>
      <vt:lpstr>Автономные округа и Еврейская автономная область для малочисленных народов</vt:lpstr>
      <vt:lpstr>Учет культурных интересов этносов в федеративной системе</vt:lpstr>
      <vt:lpstr>Структура федеративного устройства Российской Федерации</vt:lpstr>
      <vt:lpstr>Состав субъектов РФ: республики, области, края, города федерального значения, автономные округа и область</vt:lpstr>
      <vt:lpstr>Юридическое равенство субъектов и запрет на их выход из состава страны</vt:lpstr>
      <vt:lpstr>Разделение полномочий между федеральным центром и регионами</vt:lpstr>
      <vt:lpstr>Роль федеральных округов в управлении территорией</vt:lpstr>
      <vt:lpstr>Создание федеральных округов как административных зон управления</vt:lpstr>
      <vt:lpstr>Список и характеристики восьми федеральных округов</vt:lpstr>
      <vt:lpstr>Сибирский федеральный округ: центр Новосибирск, состав, особенности</vt:lpstr>
      <vt:lpstr>Новосибирская область: пример многонационального субъекта</vt:lpstr>
      <vt:lpstr>Исторические сведения и географическое положение</vt:lpstr>
      <vt:lpstr>Демографический состав и этническое многообразие</vt:lpstr>
      <vt:lpstr>Экономика, наука и культурные достижения области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Базаров</dc:creator>
  <cp:lastModifiedBy>Александр Базаров</cp:lastModifiedBy>
  <cp:revision>2</cp:revision>
  <dcterms:created xsi:type="dcterms:W3CDTF">2025-11-06T17:01:44Z</dcterms:created>
  <dcterms:modified xsi:type="dcterms:W3CDTF">2025-11-14T05:47:13Z</dcterms:modified>
</cp:coreProperties>
</file>